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6"/>
    <p:sldMasterId id="2147483801" r:id="rId7"/>
  </p:sldMasterIdLst>
  <p:notesMasterIdLst>
    <p:notesMasterId r:id="rId20"/>
  </p:notesMasterIdLst>
  <p:handoutMasterIdLst>
    <p:handoutMasterId r:id="rId21"/>
  </p:handoutMasterIdLst>
  <p:sldIdLst>
    <p:sldId id="292" r:id="rId8"/>
    <p:sldId id="257" r:id="rId9"/>
    <p:sldId id="2096975752" r:id="rId10"/>
    <p:sldId id="2096975751" r:id="rId11"/>
    <p:sldId id="285" r:id="rId12"/>
    <p:sldId id="286" r:id="rId13"/>
    <p:sldId id="2096975749" r:id="rId14"/>
    <p:sldId id="2096975750" r:id="rId15"/>
    <p:sldId id="289" r:id="rId16"/>
    <p:sldId id="290" r:id="rId17"/>
    <p:sldId id="2096975753" r:id="rId18"/>
    <p:sldId id="293" r:id="rId19"/>
  </p:sldIdLst>
  <p:sldSz cx="12192000" cy="6858000"/>
  <p:notesSz cx="6797675" cy="9925050"/>
  <p:embeddedFontLst>
    <p:embeddedFont>
      <p:font typeface="Apis For Office" panose="020B0504010101010104" pitchFamily="34" charset="0"/>
      <p:regular r:id="rId22"/>
      <p:bold r:id="rId23"/>
      <p:italic r:id="rId24"/>
      <p:boldItalic r:id="rId25"/>
    </p:embeddedFont>
    <p:embeddedFont>
      <p:font typeface="Roboto" panose="02000000000000000000" pitchFamily="2" charset="0"/>
      <p:regular r:id="rId26"/>
      <p:bold r:id="rId27"/>
      <p:italic r:id="rId28"/>
      <p:boldItalic r:id="rId29"/>
    </p:embeddedFont>
    <p:embeddedFont>
      <p:font typeface="Verdana" panose="020B060403050404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01" userDrawn="1">
          <p15:clr>
            <a:srgbClr val="A4A3A4"/>
          </p15:clr>
        </p15:guide>
        <p15:guide id="2" pos="2819" userDrawn="1">
          <p15:clr>
            <a:srgbClr val="A4A3A4"/>
          </p15:clr>
        </p15:guide>
        <p15:guide id="3" pos="3092" userDrawn="1">
          <p15:clr>
            <a:srgbClr val="A4A3A4"/>
          </p15:clr>
        </p15:guide>
        <p15:guide id="4" pos="1685" userDrawn="1">
          <p15:clr>
            <a:srgbClr val="A4A3A4"/>
          </p15:clr>
        </p15:guide>
        <p15:guide id="5" orient="horz" pos="981" userDrawn="1">
          <p15:clr>
            <a:srgbClr val="A4A3A4"/>
          </p15:clr>
        </p15:guide>
        <p15:guide id="6" orient="horz" pos="275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B93F0B-2F6B-4BB2-B3AA-2D8B610D2736}" name="SWGX (Swathi Gopal)" initials="SG" userId="S::SWGX@novonordisk.com::623dd6aa-ac7d-4424-8353-5f7ca57c910a" providerId="AD"/>
  <p188:author id="{B18AEF0F-40A9-2F05-7D48-986599F944EF}" name="Laura Moore" initials="LM" userId="S::LauraMoore@openhealthgroup.com::8c4a9bd6-17c4-485d-b10f-2ec0300ca1bb" providerId="AD"/>
  <p188:author id="{72EE4742-8B64-3F2F-BDB4-A3ACEDFB260D}" name="OPEN Health" initials="OH" userId="OPEN Health" providerId="None"/>
  <p188:author id="{8F4F1484-770B-D90B-A95A-C4CCDCB84F04}" name="Writer" initials="W" userId="Writer" providerId="None"/>
  <p188:author id="{C6958488-1FB9-F326-62EB-78724AD78697}" name="Rebecca Middleburgh" initials="RM" userId="Rebecca Middleburgh" providerId="None"/>
  <p188:author id="{739EA590-6C5C-ABA2-482B-DEC929BE6B5F}" name="Jess Pickard" initials="JP" userId="S::JessPickard@openhealthgroup.com::7de8f7e1-579d-4c48-8825-c2b2f9eabd26" providerId="AD"/>
  <p188:author id="{79230792-730E-13E9-7223-3B3CFF78EAA0}" name="Open Health" initials="OH" userId="Open Health" providerId="None"/>
  <p188:author id="{D808DDA8-63E1-FE6E-D00A-4174A78CA1E0}" name="Cara Stack" initials="CS" userId="S::CaraStack@openhealthgroup.com::35116071-5d4d-4c74-b4a8-6c7a3c597992" providerId="AD"/>
  <p188:author id="{4B4496C2-E357-26EF-579D-25E523571B12}" name="Avalere Health_Writer" initials="AHW" userId="Avalere Health_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9EE"/>
    <a:srgbClr val="F4F6F7"/>
    <a:srgbClr val="CED1D7"/>
    <a:srgbClr val="962871"/>
    <a:srgbClr val="F3E8F0"/>
    <a:srgbClr val="FFFFFF"/>
    <a:srgbClr val="22275F"/>
    <a:srgbClr val="001965"/>
    <a:srgbClr val="2A918B"/>
    <a:srgbClr val="3B9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9DAA14-CD3F-4185-89FE-08D6DB09FF0C}" v="2" dt="2026-09-10T07:40:04.5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47" autoAdjust="0"/>
    <p:restoredTop sz="95033" autoAdjust="0"/>
  </p:normalViewPr>
  <p:slideViewPr>
    <p:cSldViewPr snapToGrid="0" showGuides="1">
      <p:cViewPr varScale="1">
        <p:scale>
          <a:sx n="111" d="100"/>
          <a:sy n="111" d="100"/>
        </p:scale>
        <p:origin x="420" y="78"/>
      </p:cViewPr>
      <p:guideLst>
        <p:guide orient="horz" pos="4201"/>
        <p:guide pos="2819"/>
        <p:guide pos="3092"/>
        <p:guide pos="1685"/>
        <p:guide orient="horz" pos="981"/>
        <p:guide orient="horz" pos="2750"/>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74" d="100"/>
          <a:sy n="74" d="100"/>
        </p:scale>
        <p:origin x="412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5.fntdata"/><Relationship Id="rId39" Type="http://schemas.microsoft.com/office/2015/10/relationships/revisionInfo" Target="revisionInfo.xml"/><Relationship Id="rId21" Type="http://schemas.openxmlformats.org/officeDocument/2006/relationships/handoutMaster" Target="handoutMasters/handoutMaster1.xml"/><Relationship Id="rId34"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4.fntdata"/><Relationship Id="rId33" Type="http://schemas.openxmlformats.org/officeDocument/2006/relationships/font" Target="fonts/font12.fnt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10.fntdata"/><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CQM (Carla Maccora)" userId="66bf3222-4e6f-46ec-9a41-80b015b235b3" providerId="ADAL" clId="{57C305E1-7AF6-4921-8645-00AA57A4629F}"/>
    <pc:docChg chg="custSel addSld delSld modSld">
      <pc:chgData name="RCQM (Carla Maccora)" userId="66bf3222-4e6f-46ec-9a41-80b015b235b3" providerId="ADAL" clId="{57C305E1-7AF6-4921-8645-00AA57A4629F}" dt="2026-09-10T08:27:41.407" v="48" actId="14100"/>
      <pc:docMkLst>
        <pc:docMk/>
      </pc:docMkLst>
      <pc:sldChg chg="del">
        <pc:chgData name="RCQM (Carla Maccora)" userId="66bf3222-4e6f-46ec-9a41-80b015b235b3" providerId="ADAL" clId="{57C305E1-7AF6-4921-8645-00AA57A4629F}" dt="2026-09-10T08:19:31.606" v="42" actId="47"/>
        <pc:sldMkLst>
          <pc:docMk/>
          <pc:sldMk cId="346311066" sldId="256"/>
        </pc:sldMkLst>
      </pc:sldChg>
      <pc:sldChg chg="modSp mod">
        <pc:chgData name="RCQM (Carla Maccora)" userId="66bf3222-4e6f-46ec-9a41-80b015b235b3" providerId="ADAL" clId="{57C305E1-7AF6-4921-8645-00AA57A4629F}" dt="2026-09-10T08:25:16.598" v="44" actId="947"/>
        <pc:sldMkLst>
          <pc:docMk/>
          <pc:sldMk cId="3415644451" sldId="257"/>
        </pc:sldMkLst>
        <pc:spChg chg="mod">
          <ac:chgData name="RCQM (Carla Maccora)" userId="66bf3222-4e6f-46ec-9a41-80b015b235b3" providerId="ADAL" clId="{57C305E1-7AF6-4921-8645-00AA57A4629F}" dt="2026-09-10T08:25:09.504" v="43" actId="947"/>
          <ac:spMkLst>
            <pc:docMk/>
            <pc:sldMk cId="3415644451" sldId="257"/>
            <ac:spMk id="35" creationId="{61615C48-1AA1-5C61-F24D-9313FD6D637D}"/>
          </ac:spMkLst>
        </pc:spChg>
        <pc:spChg chg="mod">
          <ac:chgData name="RCQM (Carla Maccora)" userId="66bf3222-4e6f-46ec-9a41-80b015b235b3" providerId="ADAL" clId="{57C305E1-7AF6-4921-8645-00AA57A4629F}" dt="2026-09-10T08:25:16.598" v="44" actId="947"/>
          <ac:spMkLst>
            <pc:docMk/>
            <pc:sldMk cId="3415644451" sldId="257"/>
            <ac:spMk id="41" creationId="{755BBE93-1DBE-9E22-9E16-77AE2A316883}"/>
          </ac:spMkLst>
        </pc:spChg>
      </pc:sldChg>
      <pc:sldChg chg="modSp add mod">
        <pc:chgData name="RCQM (Carla Maccora)" userId="66bf3222-4e6f-46ec-9a41-80b015b235b3" providerId="ADAL" clId="{57C305E1-7AF6-4921-8645-00AA57A4629F}" dt="2026-09-10T08:05:54.269" v="41" actId="20577"/>
        <pc:sldMkLst>
          <pc:docMk/>
          <pc:sldMk cId="47115046" sldId="292"/>
        </pc:sldMkLst>
        <pc:spChg chg="mod">
          <ac:chgData name="RCQM (Carla Maccora)" userId="66bf3222-4e6f-46ec-9a41-80b015b235b3" providerId="ADAL" clId="{57C305E1-7AF6-4921-8645-00AA57A4629F}" dt="2026-09-10T07:40:47.934" v="12" actId="1076"/>
          <ac:spMkLst>
            <pc:docMk/>
            <pc:sldMk cId="47115046" sldId="292"/>
            <ac:spMk id="3" creationId="{7F1CCB64-8231-435F-87C9-78C908E39380}"/>
          </ac:spMkLst>
        </pc:spChg>
        <pc:spChg chg="mod">
          <ac:chgData name="RCQM (Carla Maccora)" userId="66bf3222-4e6f-46ec-9a41-80b015b235b3" providerId="ADAL" clId="{57C305E1-7AF6-4921-8645-00AA57A4629F}" dt="2026-09-10T08:05:54.269" v="41" actId="20577"/>
          <ac:spMkLst>
            <pc:docMk/>
            <pc:sldMk cId="47115046" sldId="292"/>
            <ac:spMk id="4" creationId="{91A9603A-D223-47EF-B35B-86424F3280CA}"/>
          </ac:spMkLst>
        </pc:spChg>
      </pc:sldChg>
      <pc:sldChg chg="add">
        <pc:chgData name="RCQM (Carla Maccora)" userId="66bf3222-4e6f-46ec-9a41-80b015b235b3" providerId="ADAL" clId="{57C305E1-7AF6-4921-8645-00AA57A4629F}" dt="2026-09-10T07:39:50.938" v="0"/>
        <pc:sldMkLst>
          <pc:docMk/>
          <pc:sldMk cId="1745545523" sldId="293"/>
        </pc:sldMkLst>
      </pc:sldChg>
      <pc:sldChg chg="modSp mod">
        <pc:chgData name="RCQM (Carla Maccora)" userId="66bf3222-4e6f-46ec-9a41-80b015b235b3" providerId="ADAL" clId="{57C305E1-7AF6-4921-8645-00AA57A4629F}" dt="2026-09-10T08:27:41.407" v="48" actId="14100"/>
        <pc:sldMkLst>
          <pc:docMk/>
          <pc:sldMk cId="8346138" sldId="2096975753"/>
        </pc:sldMkLst>
        <pc:spChg chg="mod">
          <ac:chgData name="RCQM (Carla Maccora)" userId="66bf3222-4e6f-46ec-9a41-80b015b235b3" providerId="ADAL" clId="{57C305E1-7AF6-4921-8645-00AA57A4629F}" dt="2026-09-10T08:27:34.829" v="46" actId="14100"/>
          <ac:spMkLst>
            <pc:docMk/>
            <pc:sldMk cId="8346138" sldId="2096975753"/>
            <ac:spMk id="2" creationId="{29888721-ABC0-ABD8-B052-60A5AADF770D}"/>
          </ac:spMkLst>
        </pc:spChg>
        <pc:spChg chg="mod">
          <ac:chgData name="RCQM (Carla Maccora)" userId="66bf3222-4e6f-46ec-9a41-80b015b235b3" providerId="ADAL" clId="{57C305E1-7AF6-4921-8645-00AA57A4629F}" dt="2026-09-10T08:27:41.407" v="48" actId="14100"/>
          <ac:spMkLst>
            <pc:docMk/>
            <pc:sldMk cId="8346138" sldId="2096975753"/>
            <ac:spMk id="5" creationId="{2D9C3322-56CF-5C41-5658-4C3F6860EE1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9427076"/>
            <a:ext cx="2945659" cy="49797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3"/>
          </p:nvPr>
        </p:nvSpPr>
        <p:spPr>
          <a:xfrm>
            <a:off x="3850443" y="9427076"/>
            <a:ext cx="2945659" cy="497975"/>
          </a:xfrm>
          <a:prstGeom prst="rect">
            <a:avLst/>
          </a:prstGeom>
        </p:spPr>
        <p:txBody>
          <a:bodyPr vert="horz" lIns="91440" tIns="45720" rIns="91440" bIns="45720" rtlCol="0" anchor="b"/>
          <a:lstStyle>
            <a:lvl1pPr algn="r">
              <a:defRPr sz="1200"/>
            </a:lvl1pPr>
          </a:lstStyle>
          <a:p>
            <a:fld id="{5D8382C0-1D05-4229-918E-CDD7B7E48B4A}" type="slidenum">
              <a:rPr lang="en-GB" smtClean="0"/>
              <a:t>‹N›</a:t>
            </a:fld>
            <a:endParaRPr lang="en-GB" dirty="0"/>
          </a:p>
        </p:txBody>
      </p:sp>
      <p:sp>
        <p:nvSpPr>
          <p:cNvPr id="8" name="Date Placeholder 7"/>
          <p:cNvSpPr>
            <a:spLocks noGrp="1"/>
          </p:cNvSpPr>
          <p:nvPr>
            <p:ph type="dt" sz="quarter" idx="1"/>
          </p:nvPr>
        </p:nvSpPr>
        <p:spPr>
          <a:xfrm>
            <a:off x="3850443" y="0"/>
            <a:ext cx="2945659" cy="497976"/>
          </a:xfrm>
          <a:prstGeom prst="rect">
            <a:avLst/>
          </a:prstGeom>
        </p:spPr>
        <p:txBody>
          <a:bodyPr vert="horz" lIns="91440" tIns="45720" rIns="91440" bIns="45720" rtlCol="0"/>
          <a:lstStyle>
            <a:lvl1pPr algn="r">
              <a:defRPr sz="1200"/>
            </a:lvl1pPr>
          </a:lstStyle>
          <a:p>
            <a:fld id="{13F6AEEE-E778-402E-8B8F-9A98AED26EB8}" type="datetimeFigureOut">
              <a:rPr lang="en-GB" smtClean="0"/>
              <a:t>10/09/2026</a:t>
            </a:fld>
            <a:endParaRPr lang="en-GB" dirty="0"/>
          </a:p>
        </p:txBody>
      </p:sp>
      <p:sp>
        <p:nvSpPr>
          <p:cNvPr id="9" name="Header Placeholder 8"/>
          <p:cNvSpPr>
            <a:spLocks noGrp="1"/>
          </p:cNvSpPr>
          <p:nvPr>
            <p:ph type="hdr" sz="quarter"/>
          </p:nvPr>
        </p:nvSpPr>
        <p:spPr>
          <a:xfrm>
            <a:off x="0" y="0"/>
            <a:ext cx="2945659" cy="497976"/>
          </a:xfrm>
          <a:prstGeom prst="rect">
            <a:avLst/>
          </a:prstGeom>
        </p:spPr>
        <p:txBody>
          <a:bodyPr vert="horz" lIns="91440" tIns="45720" rIns="91440" bIns="45720" rtlCol="0"/>
          <a:lstStyle>
            <a:lvl1pPr algn="l">
              <a:defRPr sz="1200"/>
            </a:lvl1pPr>
          </a:lstStyle>
          <a:p>
            <a:endParaRPr lang="en-GB" dirty="0"/>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79768" y="4776431"/>
            <a:ext cx="5438140" cy="3907988"/>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 note</a:t>
            </a:r>
          </a:p>
          <a:p>
            <a:pPr lvl="6"/>
            <a:r>
              <a:rPr lang="en-US" dirty="0"/>
              <a:t>7 level</a:t>
            </a:r>
          </a:p>
          <a:p>
            <a:pPr lvl="7"/>
            <a:r>
              <a:rPr lang="en-US" dirty="0"/>
              <a:t>8 level</a:t>
            </a:r>
          </a:p>
          <a:p>
            <a:pPr lvl="8"/>
            <a:r>
              <a:rPr lang="en-US" dirty="0"/>
              <a:t>9 header	</a:t>
            </a:r>
            <a:endParaRPr lang="en-GB" dirty="0"/>
          </a:p>
        </p:txBody>
      </p:sp>
      <p:sp>
        <p:nvSpPr>
          <p:cNvPr id="9" name="Date Placeholder 8"/>
          <p:cNvSpPr>
            <a:spLocks noGrp="1"/>
          </p:cNvSpPr>
          <p:nvPr>
            <p:ph type="dt" idx="1"/>
          </p:nvPr>
        </p:nvSpPr>
        <p:spPr>
          <a:xfrm>
            <a:off x="3850443" y="0"/>
            <a:ext cx="2945659" cy="497976"/>
          </a:xfrm>
          <a:prstGeom prst="rect">
            <a:avLst/>
          </a:prstGeom>
        </p:spPr>
        <p:txBody>
          <a:bodyPr vert="horz" lIns="91440" tIns="45720" rIns="91440" bIns="45720" rtlCol="0"/>
          <a:lstStyle>
            <a:lvl1pPr algn="r">
              <a:defRPr sz="1000"/>
            </a:lvl1pPr>
          </a:lstStyle>
          <a:p>
            <a:fld id="{1386E511-D742-4EFE-90B5-C9FC42762E0F}" type="datetimeFigureOut">
              <a:rPr lang="en-GB" smtClean="0"/>
              <a:pPr/>
              <a:t>10/09/2026</a:t>
            </a:fld>
            <a:endParaRPr lang="en-GB" dirty="0"/>
          </a:p>
        </p:txBody>
      </p:sp>
      <p:sp>
        <p:nvSpPr>
          <p:cNvPr id="10" name="Slide Number Placeholder 9"/>
          <p:cNvSpPr>
            <a:spLocks noGrp="1"/>
          </p:cNvSpPr>
          <p:nvPr>
            <p:ph type="sldNum" sz="quarter" idx="5"/>
          </p:nvPr>
        </p:nvSpPr>
        <p:spPr>
          <a:xfrm>
            <a:off x="3850443" y="9427076"/>
            <a:ext cx="2945659" cy="497975"/>
          </a:xfrm>
          <a:prstGeom prst="rect">
            <a:avLst/>
          </a:prstGeom>
        </p:spPr>
        <p:txBody>
          <a:bodyPr vert="horz" lIns="91440" tIns="45720" rIns="91440" bIns="45720" rtlCol="0" anchor="b"/>
          <a:lstStyle>
            <a:lvl1pPr algn="r">
              <a:defRPr sz="1000"/>
            </a:lvl1pPr>
          </a:lstStyle>
          <a:p>
            <a:fld id="{A16CFAD1-D197-4A88-B173-A6412E995EE5}" type="slidenum">
              <a:rPr lang="en-GB" smtClean="0"/>
              <a:pPr/>
              <a:t>‹N›</a:t>
            </a:fld>
            <a:endParaRPr lang="en-GB" dirty="0"/>
          </a:p>
        </p:txBody>
      </p:sp>
      <p:sp>
        <p:nvSpPr>
          <p:cNvPr id="11" name="Footer Placeholder 10"/>
          <p:cNvSpPr>
            <a:spLocks noGrp="1"/>
          </p:cNvSpPr>
          <p:nvPr>
            <p:ph type="ftr" sz="quarter" idx="4"/>
          </p:nvPr>
        </p:nvSpPr>
        <p:spPr>
          <a:xfrm>
            <a:off x="0" y="9427076"/>
            <a:ext cx="2945659" cy="497975"/>
          </a:xfrm>
          <a:prstGeom prst="rect">
            <a:avLst/>
          </a:prstGeom>
        </p:spPr>
        <p:txBody>
          <a:bodyPr vert="horz" lIns="91440" tIns="45720" rIns="91440" bIns="45720" rtlCol="0" anchor="b"/>
          <a:lstStyle>
            <a:lvl1pPr algn="l">
              <a:defRPr sz="1000"/>
            </a:lvl1pPr>
          </a:lstStyle>
          <a:p>
            <a:endParaRPr lang="en-GB" dirty="0"/>
          </a:p>
        </p:txBody>
      </p:sp>
      <p:sp>
        <p:nvSpPr>
          <p:cNvPr id="12" name="Slide Image Placeholder 11"/>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en-GB" dirty="0"/>
          </a:p>
        </p:txBody>
      </p:sp>
      <p:sp>
        <p:nvSpPr>
          <p:cNvPr id="13" name="Header Placeholder 12"/>
          <p:cNvSpPr>
            <a:spLocks noGrp="1"/>
          </p:cNvSpPr>
          <p:nvPr>
            <p:ph type="hdr" sz="quarter"/>
          </p:nvPr>
        </p:nvSpPr>
        <p:spPr>
          <a:xfrm>
            <a:off x="0" y="0"/>
            <a:ext cx="2945659" cy="497976"/>
          </a:xfrm>
          <a:prstGeom prst="rect">
            <a:avLst/>
          </a:prstGeom>
        </p:spPr>
        <p:txBody>
          <a:bodyPr vert="horz" lIns="91440" tIns="45720" rIns="91440" bIns="45720" rtlCol="0"/>
          <a:lstStyle>
            <a:lvl1pPr algn="l">
              <a:defRPr sz="1000"/>
            </a:lvl1pPr>
          </a:lstStyle>
          <a:p>
            <a:endParaRPr lang="en-GB" dirty="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indent="0" algn="l" defTabSz="914400" rtl="0" eaLnBrk="1" latinLnBrk="0" hangingPunct="1">
      <a:buFont typeface="Arial" panose="020B0604020202020204" pitchFamily="34" charset="0"/>
      <a:buChar char="​"/>
      <a:defRPr sz="1200" kern="1200">
        <a:solidFill>
          <a:schemeClr val="tx1"/>
        </a:solidFill>
        <a:latin typeface="+mn-lt"/>
        <a:ea typeface="+mn-ea"/>
        <a:cs typeface="+mn-cs"/>
      </a:defRPr>
    </a:lvl1pPr>
    <a:lvl2pPr marL="0" indent="-179388"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0" indent="0" algn="l" defTabSz="914400" rtl="0" eaLnBrk="1" latinLnBrk="0" hangingPunct="1">
      <a:buFont typeface="Arial" panose="020B0604020202020204" pitchFamily="34" charset="0"/>
      <a:buChar char="​"/>
      <a:defRPr sz="1400" b="1" kern="1200">
        <a:solidFill>
          <a:schemeClr val="tx1"/>
        </a:solidFill>
        <a:latin typeface="+mn-lt"/>
        <a:ea typeface="+mn-ea"/>
        <a:cs typeface="+mn-cs"/>
      </a:defRPr>
    </a:lvl4pPr>
    <a:lvl5pPr marL="0" indent="0"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2286000" indent="-2286000" algn="l" defTabSz="914400" rtl="0" eaLnBrk="1" latinLnBrk="0" hangingPunct="1">
      <a:defRPr sz="800" kern="1200">
        <a:solidFill>
          <a:schemeClr val="tx1"/>
        </a:solidFill>
        <a:latin typeface="+mn-lt"/>
        <a:ea typeface="+mn-ea"/>
        <a:cs typeface="+mn-cs"/>
      </a:defRPr>
    </a:lvl6pPr>
    <a:lvl7pPr marL="0" indent="-90000" algn="l" defTabSz="914400" rtl="0" eaLnBrk="1" latinLnBrk="0" hangingPunct="1">
      <a:buFont typeface="Arial" panose="020B0604020202020204" pitchFamily="34" charset="0"/>
      <a:buChar char="•"/>
      <a:defRPr sz="800" kern="1200">
        <a:solidFill>
          <a:schemeClr val="tx1"/>
        </a:solidFill>
        <a:latin typeface="+mn-lt"/>
        <a:ea typeface="+mn-ea"/>
        <a:cs typeface="+mn-cs"/>
      </a:defRPr>
    </a:lvl7pPr>
    <a:lvl8pPr marL="180000" indent="-90000" algn="l" defTabSz="914400" rtl="0" eaLnBrk="1" latinLnBrk="0" hangingPunct="1">
      <a:buFont typeface="Arial" panose="020B0604020202020204" pitchFamily="34" charset="0"/>
      <a:buChar char="•"/>
      <a:defRPr sz="800" kern="1200">
        <a:solidFill>
          <a:schemeClr val="tx1"/>
        </a:solidFill>
        <a:latin typeface="+mn-lt"/>
        <a:ea typeface="+mn-ea"/>
        <a:cs typeface="+mn-cs"/>
      </a:defRPr>
    </a:lvl8pPr>
    <a:lvl9pPr marL="0" indent="0" algn="l" defTabSz="914400" rtl="0" eaLnBrk="1" latinLnBrk="0" hangingPunct="1">
      <a:buFont typeface="Arial" panose="020B0604020202020204" pitchFamily="34" charset="0"/>
      <a:buChar char="​"/>
      <a:defRPr sz="800" b="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2</a:t>
            </a:fld>
            <a:endParaRPr lang="en-GB" dirty="0"/>
          </a:p>
        </p:txBody>
      </p:sp>
    </p:spTree>
    <p:extLst>
      <p:ext uri="{BB962C8B-B14F-4D97-AF65-F5344CB8AC3E}">
        <p14:creationId xmlns:p14="http://schemas.microsoft.com/office/powerpoint/2010/main" val="2262106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None/>
              <a:tabLst/>
              <a:defRPr/>
            </a:pPr>
            <a:r>
              <a:rPr lang="en-GB" b="1" dirty="0">
                <a:effectLst/>
                <a:cs typeface="Calibri" panose="020F0502020204030204" pitchFamily="34" charset="0"/>
              </a:rPr>
              <a:t>Trial design and participants</a:t>
            </a:r>
          </a:p>
          <a:p>
            <a:pPr marL="285750" lvl="0" indent="-285750" defTabSz="1307074" eaLnBrk="0" hangingPunct="0">
              <a:spcBef>
                <a:spcPct val="40000"/>
              </a:spcBef>
              <a:buClr>
                <a:srgbClr val="001965"/>
              </a:buClr>
              <a:buSzPct val="100000"/>
              <a:buFont typeface="Arial" panose="020B0604020202020204" pitchFamily="34" charset="0"/>
              <a:buChar char="•"/>
              <a:defRPr/>
            </a:pPr>
            <a:r>
              <a:rPr lang="en-GB" dirty="0">
                <a:effectLst/>
                <a:ea typeface="Verdana" panose="020B0604030504040204" pitchFamily="34" charset="0"/>
              </a:rPr>
              <a:t>STEP UP was a phase 3b, three-armed trial that compared semaglutide 7.2 mg with </a:t>
            </a:r>
            <a:r>
              <a:rPr lang="en-GB" dirty="0">
                <a:ea typeface="Verdana" panose="020B0604030504040204" pitchFamily="34" charset="0"/>
              </a:rPr>
              <a:t>semaglutide </a:t>
            </a:r>
            <a:r>
              <a:rPr lang="en-GB" dirty="0">
                <a:effectLst/>
                <a:ea typeface="Verdana" panose="020B0604030504040204" pitchFamily="34" charset="0"/>
              </a:rPr>
              <a:t>2.4 mg and placebo in 1407 participants with obesity</a:t>
            </a:r>
          </a:p>
          <a:p>
            <a:pPr marL="285750" marR="0" lvl="0"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rPr>
              <a:t>People with a history of diabetes, an HbA</a:t>
            </a:r>
            <a:r>
              <a:rPr lang="en-GB" baseline="-25000" dirty="0">
                <a:effectLst/>
                <a:ea typeface="Verdana" panose="020B0604030504040204" pitchFamily="34" charset="0"/>
              </a:rPr>
              <a:t>1c</a:t>
            </a:r>
            <a:r>
              <a:rPr lang="en-GB" dirty="0">
                <a:effectLst/>
                <a:ea typeface="Verdana" panose="020B0604030504040204" pitchFamily="34" charset="0"/>
              </a:rPr>
              <a:t> </a:t>
            </a:r>
            <a:r>
              <a:rPr lang="en-GB" dirty="0">
                <a:effectLst/>
                <a:ea typeface="Verdana" panose="020B0604030504040204" pitchFamily="34" charset="0"/>
                <a:cs typeface="Arial" panose="020B0604020202020204" pitchFamily="34" charset="0"/>
              </a:rPr>
              <a:t>≥6.5% (48 mmol/mol) or a self-reported change in body weight of &gt;5 kg in the 90 days before screening were excluded</a:t>
            </a:r>
          </a:p>
          <a:p>
            <a:pPr marL="285750" marR="0" lvl="0"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rPr>
              <a:t>The trial was conducted across 95 sites in 11 countries (Bulgaria, Canada, Germany, Greece, Hungary, Norway, Poland, Portugal, Slovakia, South Africa, and the USA)</a:t>
            </a:r>
          </a:p>
          <a:p>
            <a:pPr marL="0" marR="0" lvl="0" indent="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None/>
              <a:tabLst/>
              <a:defRPr/>
            </a:pPr>
            <a:endParaRPr lang="en-GB" b="1" dirty="0">
              <a:effectLst/>
              <a:ea typeface="Verdana" panose="020B0604030504040204" pitchFamily="34" charset="0"/>
              <a:cs typeface="Arial" panose="020B0604020202020204" pitchFamily="34" charset="0"/>
            </a:endParaRPr>
          </a:p>
          <a:p>
            <a:pPr marL="0" marR="0" lvl="0" indent="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None/>
              <a:tabLst/>
              <a:defRPr/>
            </a:pPr>
            <a:r>
              <a:rPr lang="en-GB" b="1" dirty="0">
                <a:effectLst/>
                <a:ea typeface="Verdana" panose="020B0604030504040204" pitchFamily="34" charset="0"/>
                <a:cs typeface="Arial" panose="020B0604020202020204" pitchFamily="34" charset="0"/>
              </a:rPr>
              <a:t>Procedures</a:t>
            </a:r>
          </a:p>
          <a:p>
            <a:pPr marL="285750" marR="0" lvl="0"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rPr>
              <a:t>Participants in the two semaglutide groups started on 0.25 mg once weekly and escalated to 2.4 mg over 16 weeks; at week 20, those in the 7.2 mg group escalated directly to this dose without further titration</a:t>
            </a:r>
          </a:p>
          <a:p>
            <a:pPr marL="283831" marR="0" lvl="1"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cs typeface="Arial" panose="020B0604020202020204" pitchFamily="34" charset="0"/>
              </a:rPr>
              <a:t>A delay to dose escalation, or dose reduction, was allowed if the participant was unable to tolerate the 2.4 mg or 7.2 mg maintenance dose and would otherwise discontinue treatment</a:t>
            </a:r>
          </a:p>
          <a:p>
            <a:pPr marL="283831" marR="0" lvl="1"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cs typeface="Arial" panose="020B0604020202020204" pitchFamily="34" charset="0"/>
              </a:rPr>
              <a:t>However, it was recommended that each participant made at least one attempt to re-escalate before staying on a lower dose</a:t>
            </a:r>
            <a:endParaRPr lang="en-GB" dirty="0">
              <a:effectLst/>
              <a:ea typeface="Verdana" panose="020B0604030504040204" pitchFamily="34" charset="0"/>
            </a:endParaRPr>
          </a:p>
          <a:p>
            <a:pPr marL="285750" marR="0" lvl="0"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rPr>
              <a:t>The treatment period was 72 weeks in total, followed by a 9-week off-treatment follow-up period</a:t>
            </a:r>
            <a:endParaRPr lang="en-GB" dirty="0">
              <a:effectLst/>
              <a:ea typeface="Verdana" panose="020B0604030504040204" pitchFamily="34" charset="0"/>
              <a:cs typeface="Arial" panose="020B0604020202020204" pitchFamily="34" charset="0"/>
            </a:endParaRPr>
          </a:p>
          <a:p>
            <a:pPr marL="285750" marR="0" lvl="1"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cs typeface="Arial" panose="020B0604020202020204" pitchFamily="34" charset="0"/>
              </a:rPr>
              <a:t>Participants also underwent lifestyle intervention, which consisted of a reduced-calorie diet and increased physical activity</a:t>
            </a:r>
            <a:endParaRPr lang="en-GB" b="1" dirty="0">
              <a:effectLst/>
              <a:ea typeface="Verdana" panose="020B0604030504040204" pitchFamily="34" charset="0"/>
              <a:cs typeface="Arial" panose="020B0604020202020204" pitchFamily="34" charset="0"/>
            </a:endParaRPr>
          </a:p>
          <a:p>
            <a:pPr marL="285750" marR="0" lvl="0"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endParaRPr lang="en-GB" b="1" dirty="0">
              <a:effectLst/>
              <a:ea typeface="Verdana" panose="020B0604030504040204" pitchFamily="34" charset="0"/>
              <a:cs typeface="Arial" panose="020B0604020202020204" pitchFamily="34" charset="0"/>
            </a:endParaRPr>
          </a:p>
          <a:p>
            <a:pPr marL="0" marR="0" lvl="0" indent="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None/>
              <a:tabLst/>
              <a:defRPr/>
            </a:pPr>
            <a:r>
              <a:rPr lang="en-GB" b="1" dirty="0">
                <a:effectLst/>
                <a:ea typeface="Verdana" panose="020B0604030504040204" pitchFamily="34" charset="0"/>
                <a:cs typeface="Arial" panose="020B0604020202020204" pitchFamily="34" charset="0"/>
              </a:rPr>
              <a:t>Outcomes</a:t>
            </a:r>
          </a:p>
          <a:p>
            <a:pPr marL="285750" marR="0" lvl="0"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cs typeface="Arial" panose="020B0604020202020204" pitchFamily="34" charset="0"/>
              </a:rPr>
              <a:t>There were two co-primary endpoints: percentage change in body weight and attainment of ≥5% body weight reduction</a:t>
            </a:r>
          </a:p>
          <a:p>
            <a:pPr marL="285750" marR="0" lvl="0" indent="-285750" algn="l" defTabSz="1307074" rtl="0" eaLnBrk="0" fontAlgn="auto" latinLnBrk="0" hangingPunct="0">
              <a:lnSpc>
                <a:spcPct val="100000"/>
              </a:lnSpc>
              <a:spcBef>
                <a:spcPct val="40000"/>
              </a:spcBef>
              <a:spcAft>
                <a:spcPts val="0"/>
              </a:spcAft>
              <a:buClr>
                <a:srgbClr val="001965"/>
              </a:buClr>
              <a:buSzPct val="100000"/>
              <a:buFont typeface="Arial" panose="020B0604020202020204" pitchFamily="34" charset="0"/>
              <a:buChar char="•"/>
              <a:tabLst/>
              <a:defRPr/>
            </a:pPr>
            <a:r>
              <a:rPr lang="en-GB" dirty="0">
                <a:effectLst/>
                <a:ea typeface="Verdana" panose="020B0604030504040204" pitchFamily="34" charset="0"/>
                <a:cs typeface="Arial" panose="020B0604020202020204" pitchFamily="34" charset="0"/>
              </a:rPr>
              <a:t>Changes in CoEQ and TFEQ-R18v2 scores </a:t>
            </a:r>
            <a:r>
              <a:rPr lang="en-GB" baseline="0" dirty="0">
                <a:effectLst/>
                <a:ea typeface="Verdana" panose="020B0604030504040204" pitchFamily="34" charset="0"/>
                <a:cs typeface="Arial" panose="020B0604020202020204" pitchFamily="34" charset="0"/>
              </a:rPr>
              <a:t>were prespecified exploratory endpoints</a:t>
            </a:r>
            <a:endParaRPr lang="en-GB" dirty="0">
              <a:effectLst/>
              <a:ea typeface="Verdana" panose="020B060403050404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000" b="0" i="0" u="none" strike="noStrike" kern="1200" cap="none" spc="0" normalizeH="0" baseline="0" noProof="0" smtClean="0">
                <a:ln>
                  <a:noFill/>
                </a:ln>
                <a:solidFill>
                  <a:srgbClr val="000000"/>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84399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16E3A-F354-D20C-0E2F-C6CD2B92E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C4E4B-32C4-C456-6294-CC52ECC91D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DD26E-45C1-DCDC-6B94-6A8D65C436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A426F0-5BBA-EF95-BC63-17D110B05466}"/>
              </a:ext>
            </a:extLst>
          </p:cNvPr>
          <p:cNvSpPr>
            <a:spLocks noGrp="1"/>
          </p:cNvSpPr>
          <p:nvPr>
            <p:ph type="sldNum" sz="quarter" idx="5"/>
          </p:nvPr>
        </p:nvSpPr>
        <p:spPr/>
        <p:txBody>
          <a:bodyPr/>
          <a:lstStyle/>
          <a:p>
            <a:fld id="{A16CFAD1-D197-4A88-B173-A6412E995EE5}" type="slidenum">
              <a:rPr lang="en-GB" smtClean="0"/>
              <a:pPr/>
              <a:t>4</a:t>
            </a:fld>
            <a:endParaRPr lang="en-GB" dirty="0"/>
          </a:p>
        </p:txBody>
      </p:sp>
    </p:spTree>
    <p:extLst>
      <p:ext uri="{BB962C8B-B14F-4D97-AF65-F5344CB8AC3E}">
        <p14:creationId xmlns:p14="http://schemas.microsoft.com/office/powerpoint/2010/main" val="459618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4F884-974E-1A05-5BC3-0CD84A291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3DA79E-FAED-5CB0-DCAD-CAEF9E5DB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0A4C41-7497-738C-0491-8D3199B40B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FBACB2-D3C3-5D65-C0D1-E7D9A7CB2079}"/>
              </a:ext>
            </a:extLst>
          </p:cNvPr>
          <p:cNvSpPr>
            <a:spLocks noGrp="1"/>
          </p:cNvSpPr>
          <p:nvPr>
            <p:ph type="sldNum" sz="quarter" idx="5"/>
          </p:nvPr>
        </p:nvSpPr>
        <p:spPr/>
        <p:txBody>
          <a:bodyPr/>
          <a:lstStyle/>
          <a:p>
            <a:fld id="{A16CFAD1-D197-4A88-B173-A6412E995EE5}" type="slidenum">
              <a:rPr lang="en-GB" smtClean="0"/>
              <a:pPr/>
              <a:t>5</a:t>
            </a:fld>
            <a:endParaRPr lang="en-GB" dirty="0"/>
          </a:p>
        </p:txBody>
      </p:sp>
    </p:spTree>
    <p:extLst>
      <p:ext uri="{BB962C8B-B14F-4D97-AF65-F5344CB8AC3E}">
        <p14:creationId xmlns:p14="http://schemas.microsoft.com/office/powerpoint/2010/main" val="4102128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EF0A-0367-C89B-C515-338D0FCDC1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ABD43-5DCC-0339-1479-A95EACBB58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1D218B-CAF0-3430-BE23-CEF3EA3E13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A559B45-A4FD-0099-6A40-6462C1AD20DB}"/>
              </a:ext>
            </a:extLst>
          </p:cNvPr>
          <p:cNvSpPr>
            <a:spLocks noGrp="1"/>
          </p:cNvSpPr>
          <p:nvPr>
            <p:ph type="sldNum" sz="quarter" idx="5"/>
          </p:nvPr>
        </p:nvSpPr>
        <p:spPr/>
        <p:txBody>
          <a:bodyPr/>
          <a:lstStyle/>
          <a:p>
            <a:fld id="{A16CFAD1-D197-4A88-B173-A6412E995EE5}" type="slidenum">
              <a:rPr lang="en-GB" smtClean="0"/>
              <a:pPr/>
              <a:t>6</a:t>
            </a:fld>
            <a:endParaRPr lang="en-GB" dirty="0"/>
          </a:p>
        </p:txBody>
      </p:sp>
    </p:spTree>
    <p:extLst>
      <p:ext uri="{BB962C8B-B14F-4D97-AF65-F5344CB8AC3E}">
        <p14:creationId xmlns:p14="http://schemas.microsoft.com/office/powerpoint/2010/main" val="3946542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77FC9-D932-0E02-57F6-A2D95D231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5BF71-D0BE-928A-7ECD-254262B40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326684-6D94-1DAD-4AD8-49B70323693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0841DCE-3769-E2BA-48B4-6F0B069D578F}"/>
              </a:ext>
            </a:extLst>
          </p:cNvPr>
          <p:cNvSpPr>
            <a:spLocks noGrp="1"/>
          </p:cNvSpPr>
          <p:nvPr>
            <p:ph type="sldNum" sz="quarter" idx="5"/>
          </p:nvPr>
        </p:nvSpPr>
        <p:spPr/>
        <p:txBody>
          <a:bodyPr/>
          <a:lstStyle/>
          <a:p>
            <a:fld id="{A16CFAD1-D197-4A88-B173-A6412E995EE5}" type="slidenum">
              <a:rPr lang="en-GB" smtClean="0"/>
              <a:pPr/>
              <a:t>7</a:t>
            </a:fld>
            <a:endParaRPr lang="en-GB" dirty="0"/>
          </a:p>
        </p:txBody>
      </p:sp>
    </p:spTree>
    <p:extLst>
      <p:ext uri="{BB962C8B-B14F-4D97-AF65-F5344CB8AC3E}">
        <p14:creationId xmlns:p14="http://schemas.microsoft.com/office/powerpoint/2010/main" val="68935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CF458-2CA0-4533-4400-F90EAEFD61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49499-3848-A93C-81A3-650142AA3F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B2834B-9C2C-42B0-1864-FDE1A03C66B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023A71-6E13-BB3A-E207-40567E9B6987}"/>
              </a:ext>
            </a:extLst>
          </p:cNvPr>
          <p:cNvSpPr>
            <a:spLocks noGrp="1"/>
          </p:cNvSpPr>
          <p:nvPr>
            <p:ph type="sldNum" sz="quarter" idx="5"/>
          </p:nvPr>
        </p:nvSpPr>
        <p:spPr/>
        <p:txBody>
          <a:bodyPr/>
          <a:lstStyle/>
          <a:p>
            <a:fld id="{A16CFAD1-D197-4A88-B173-A6412E995EE5}" type="slidenum">
              <a:rPr lang="en-GB" smtClean="0"/>
              <a:pPr/>
              <a:t>8</a:t>
            </a:fld>
            <a:endParaRPr lang="en-GB" dirty="0"/>
          </a:p>
        </p:txBody>
      </p:sp>
    </p:spTree>
    <p:extLst>
      <p:ext uri="{BB962C8B-B14F-4D97-AF65-F5344CB8AC3E}">
        <p14:creationId xmlns:p14="http://schemas.microsoft.com/office/powerpoint/2010/main" val="2458261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0ADF5-20FA-A3CD-58E4-B3D302586C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A39C46-F2D8-82AC-DB62-892EB86E24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B458F5-C222-8735-0D70-20FDCA0EA53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43BF586-A53E-193E-EA0B-299C084C3960}"/>
              </a:ext>
            </a:extLst>
          </p:cNvPr>
          <p:cNvSpPr>
            <a:spLocks noGrp="1"/>
          </p:cNvSpPr>
          <p:nvPr>
            <p:ph type="sldNum" sz="quarter" idx="5"/>
          </p:nvPr>
        </p:nvSpPr>
        <p:spPr/>
        <p:txBody>
          <a:bodyPr/>
          <a:lstStyle/>
          <a:p>
            <a:fld id="{A16CFAD1-D197-4A88-B173-A6412E995EE5}" type="slidenum">
              <a:rPr lang="en-GB" smtClean="0"/>
              <a:pPr/>
              <a:t>9</a:t>
            </a:fld>
            <a:endParaRPr lang="en-GB" dirty="0"/>
          </a:p>
        </p:txBody>
      </p:sp>
    </p:spTree>
    <p:extLst>
      <p:ext uri="{BB962C8B-B14F-4D97-AF65-F5344CB8AC3E}">
        <p14:creationId xmlns:p14="http://schemas.microsoft.com/office/powerpoint/2010/main" val="431227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A4E14-9A82-AF6D-9E0C-7D43DDDCD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F5374D-EDE6-0D86-DB74-A5994BB505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1BFEC6-8FAA-268D-836C-907F8DE918C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08E4600-0E6F-7445-A258-5657D7E4B113}"/>
              </a:ext>
            </a:extLst>
          </p:cNvPr>
          <p:cNvSpPr>
            <a:spLocks noGrp="1"/>
          </p:cNvSpPr>
          <p:nvPr>
            <p:ph type="sldNum" sz="quarter" idx="5"/>
          </p:nvPr>
        </p:nvSpPr>
        <p:spPr/>
        <p:txBody>
          <a:bodyPr/>
          <a:lstStyle/>
          <a:p>
            <a:fld id="{A16CFAD1-D197-4A88-B173-A6412E995EE5}" type="slidenum">
              <a:rPr lang="en-GB" smtClean="0"/>
              <a:pPr/>
              <a:t>10</a:t>
            </a:fld>
            <a:endParaRPr lang="en-GB" dirty="0"/>
          </a:p>
        </p:txBody>
      </p:sp>
    </p:spTree>
    <p:extLst>
      <p:ext uri="{BB962C8B-B14F-4D97-AF65-F5344CB8AC3E}">
        <p14:creationId xmlns:p14="http://schemas.microsoft.com/office/powerpoint/2010/main" val="1669631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11</a:t>
            </a:fld>
            <a:endParaRPr lang="en-GB" dirty="0"/>
          </a:p>
        </p:txBody>
      </p:sp>
    </p:spTree>
    <p:extLst>
      <p:ext uri="{BB962C8B-B14F-4D97-AF65-F5344CB8AC3E}">
        <p14:creationId xmlns:p14="http://schemas.microsoft.com/office/powerpoint/2010/main" val="3445772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 Cov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47999" y="648000"/>
            <a:ext cx="8652001" cy="3104850"/>
          </a:xfrm>
        </p:spPr>
        <p:txBody>
          <a:bodyPr bIns="144000" anchor="b"/>
          <a:lstStyle>
            <a:lvl1pPr algn="l">
              <a:lnSpc>
                <a:spcPct val="100000"/>
              </a:lnSpc>
              <a:defRPr sz="4400">
                <a:solidFill>
                  <a:schemeClr val="bg1"/>
                </a:solidFill>
                <a:latin typeface="+mj-lt"/>
                <a:ea typeface="Verdana" panose="020B0604030504040204" pitchFamily="34" charset="0"/>
              </a:defRPr>
            </a:lvl1pPr>
          </a:lstStyle>
          <a:p>
            <a:r>
              <a:rPr lang="en-GB" dirty="0"/>
              <a:t>Click to add title</a:t>
            </a:r>
          </a:p>
        </p:txBody>
      </p:sp>
      <p:sp>
        <p:nvSpPr>
          <p:cNvPr id="10" name="Text Placeholder 9">
            <a:extLst>
              <a:ext uri="{FF2B5EF4-FFF2-40B4-BE49-F238E27FC236}">
                <a16:creationId xmlns:a16="http://schemas.microsoft.com/office/drawing/2014/main" id="{A1A5C54D-D165-4BAA-A95A-6DA40BFC1373}"/>
              </a:ext>
            </a:extLst>
          </p:cNvPr>
          <p:cNvSpPr>
            <a:spLocks noGrp="1"/>
          </p:cNvSpPr>
          <p:nvPr>
            <p:ph type="body" sz="quarter" idx="14" hasCustomPrompt="1"/>
          </p:nvPr>
        </p:nvSpPr>
        <p:spPr>
          <a:xfrm>
            <a:off x="648000" y="5798220"/>
            <a:ext cx="1920000" cy="154800"/>
          </a:xfrm>
        </p:spPr>
        <p:txBody>
          <a:bodyPr anchor="b"/>
          <a:lstStyle>
            <a:lvl1pPr marL="0" indent="0">
              <a:buNone/>
              <a:defRPr sz="1000" b="1">
                <a:solidFill>
                  <a:schemeClr val="bg1"/>
                </a:solidFill>
                <a:latin typeface="+mj-lt"/>
                <a:ea typeface="Verdana" panose="020B0604030504040204" pitchFamily="34" charset="0"/>
              </a:defRPr>
            </a:lvl1pPr>
          </a:lstStyle>
          <a:p>
            <a:pPr lvl="0"/>
            <a:r>
              <a:rPr lang="en-GB" dirty="0"/>
              <a:t>Insert name</a:t>
            </a:r>
          </a:p>
        </p:txBody>
      </p:sp>
      <p:sp>
        <p:nvSpPr>
          <p:cNvPr id="7" name="Date Placeholder 6">
            <a:extLst>
              <a:ext uri="{FF2B5EF4-FFF2-40B4-BE49-F238E27FC236}">
                <a16:creationId xmlns:a16="http://schemas.microsoft.com/office/drawing/2014/main" id="{CBA17B31-6DBC-46E7-9036-7C3041DA54A9}"/>
              </a:ext>
            </a:extLst>
          </p:cNvPr>
          <p:cNvSpPr>
            <a:spLocks noGrp="1"/>
          </p:cNvSpPr>
          <p:nvPr>
            <p:ph type="dt" sz="half" idx="10"/>
          </p:nvPr>
        </p:nvSpPr>
        <p:spPr>
          <a:xfrm>
            <a:off x="646987" y="6053913"/>
            <a:ext cx="1920001" cy="154800"/>
          </a:xfrm>
        </p:spPr>
        <p:txBody>
          <a:bodyPr/>
          <a:lstStyle>
            <a:lvl1pPr>
              <a:defRPr sz="1000" b="1">
                <a:solidFill>
                  <a:schemeClr val="bg1"/>
                </a:solidFill>
                <a:latin typeface="+mj-lt"/>
                <a:ea typeface="Verdana" panose="020B0604030504040204" pitchFamily="34" charset="0"/>
              </a:defRPr>
            </a:lvl1pPr>
          </a:lstStyle>
          <a:p>
            <a:endParaRPr lang="en-GB" dirty="0"/>
          </a:p>
        </p:txBody>
      </p:sp>
      <p:sp>
        <p:nvSpPr>
          <p:cNvPr id="5" name="Tagline" descr="{&quot;templafy&quot;:{&quot;type&quot;:&quot;image&quot;,&quot;inheritDimensions&quot;:&quot;inheritNone&quot;,&quot;width&quot;:&quot;7.67 cm&quot;,&quot;binding&quot;:&quot;Form.PLogoChoice.PLogoInsertionWhite&quot;}}" title="Form.PLogoChoice.PLogoInsertionWhite">
            <a:extLst>
              <a:ext uri="{FF2B5EF4-FFF2-40B4-BE49-F238E27FC236}">
                <a16:creationId xmlns:a16="http://schemas.microsoft.com/office/drawing/2014/main" id="{9CE848CF-6894-4564-ABE3-C9ED24818DCD}"/>
              </a:ext>
            </a:extLst>
          </p:cNvPr>
          <p:cNvSpPr/>
          <p:nvPr userDrawn="1"/>
        </p:nvSpPr>
        <p:spPr>
          <a:xfrm>
            <a:off x="9240653" y="5336922"/>
            <a:ext cx="2760847"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5" name="Text Placeholder 4">
            <a:extLst>
              <a:ext uri="{FF2B5EF4-FFF2-40B4-BE49-F238E27FC236}">
                <a16:creationId xmlns:a16="http://schemas.microsoft.com/office/drawing/2014/main" id="{66C80C8D-1C72-4DEF-843D-58E916672172}"/>
              </a:ext>
            </a:extLst>
          </p:cNvPr>
          <p:cNvSpPr>
            <a:spLocks noGrp="1"/>
          </p:cNvSpPr>
          <p:nvPr>
            <p:ph type="body" sz="quarter" idx="17" hasCustomPrompt="1"/>
          </p:nvPr>
        </p:nvSpPr>
        <p:spPr>
          <a:xfrm>
            <a:off x="647999" y="3753000"/>
            <a:ext cx="8652001" cy="1309148"/>
          </a:xfrm>
        </p:spPr>
        <p:txBody>
          <a:bodyPr/>
          <a:lstStyle>
            <a:lvl1pPr marL="0" indent="0">
              <a:buNone/>
              <a:defRPr>
                <a:solidFill>
                  <a:schemeClr val="bg1"/>
                </a:solidFill>
                <a:latin typeface="+mj-lt"/>
                <a:ea typeface="Verdana" panose="020B0604030504040204" pitchFamily="34" charset="0"/>
              </a:defRPr>
            </a:lvl1pPr>
          </a:lstStyle>
          <a:p>
            <a:pPr lvl="0"/>
            <a:r>
              <a:rPr lang="en-GB" dirty="0"/>
              <a:t>Click to add subtitle</a:t>
            </a:r>
          </a:p>
        </p:txBody>
      </p:sp>
      <p:sp>
        <p:nvSpPr>
          <p:cNvPr id="16" name="Footer Placeholder 7">
            <a:extLst>
              <a:ext uri="{FF2B5EF4-FFF2-40B4-BE49-F238E27FC236}">
                <a16:creationId xmlns:a16="http://schemas.microsoft.com/office/drawing/2014/main" id="{2BE0DF0F-9C1F-48B6-81C9-DE493CAF27FF}"/>
              </a:ext>
            </a:extLst>
          </p:cNvPr>
          <p:cNvSpPr>
            <a:spLocks noGrp="1"/>
          </p:cNvSpPr>
          <p:nvPr>
            <p:ph type="ftr" sz="quarter" idx="11"/>
          </p:nvPr>
        </p:nvSpPr>
        <p:spPr>
          <a:xfrm>
            <a:off x="0" y="6876000"/>
            <a:ext cx="0" cy="0"/>
          </a:xfrm>
        </p:spPr>
        <p:txBody>
          <a:bodyPr/>
          <a:lstStyle>
            <a:lvl1pPr algn="l">
              <a:defRPr sz="100">
                <a:noFill/>
              </a:defRPr>
            </a:lvl1pPr>
          </a:lstStyle>
          <a:p>
            <a:endParaRPr lang="en-GB" dirty="0"/>
          </a:p>
        </p:txBody>
      </p:sp>
      <p:sp>
        <p:nvSpPr>
          <p:cNvPr id="17" name="Slide Number Placeholder 8">
            <a:extLst>
              <a:ext uri="{FF2B5EF4-FFF2-40B4-BE49-F238E27FC236}">
                <a16:creationId xmlns:a16="http://schemas.microsoft.com/office/drawing/2014/main" id="{4EC3851D-A362-49B0-86B2-00F14E8191EC}"/>
              </a:ext>
            </a:extLst>
          </p:cNvPr>
          <p:cNvSpPr>
            <a:spLocks noGrp="1"/>
          </p:cNvSpPr>
          <p:nvPr>
            <p:ph type="sldNum" sz="quarter" idx="4"/>
          </p:nvPr>
        </p:nvSpPr>
        <p:spPr>
          <a:xfrm>
            <a:off x="0" y="6876000"/>
            <a:ext cx="0" cy="0"/>
          </a:xfrm>
          <a:prstGeom prst="rect">
            <a:avLst/>
          </a:prstGeom>
        </p:spPr>
        <p:txBody>
          <a:bodyPr vert="horz" lIns="0" tIns="0" rIns="0" bIns="0" rtlCol="0" anchor="b"/>
          <a:lstStyle>
            <a:lvl1pPr algn="l">
              <a:defRPr sz="100">
                <a:noFill/>
              </a:defRPr>
            </a:lvl1p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2563866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 Cov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47999" y="648000"/>
            <a:ext cx="8652001" cy="3105000"/>
          </a:xfrm>
        </p:spPr>
        <p:txBody>
          <a:bodyPr bIns="144000" anchor="b"/>
          <a:lstStyle>
            <a:lvl1pPr algn="l">
              <a:lnSpc>
                <a:spcPct val="100000"/>
              </a:lnSpc>
              <a:defRPr sz="4400">
                <a:solidFill>
                  <a:schemeClr val="tx2"/>
                </a:solidFill>
              </a:defRPr>
            </a:lvl1pPr>
          </a:lstStyle>
          <a:p>
            <a:r>
              <a:rPr lang="en-GB" dirty="0"/>
              <a:t>Click to add title</a:t>
            </a:r>
          </a:p>
        </p:txBody>
      </p:sp>
      <p:sp>
        <p:nvSpPr>
          <p:cNvPr id="10" name="Text Placeholder 9">
            <a:extLst>
              <a:ext uri="{FF2B5EF4-FFF2-40B4-BE49-F238E27FC236}">
                <a16:creationId xmlns:a16="http://schemas.microsoft.com/office/drawing/2014/main" id="{A1A5C54D-D165-4BAA-A95A-6DA40BFC1373}"/>
              </a:ext>
            </a:extLst>
          </p:cNvPr>
          <p:cNvSpPr>
            <a:spLocks noGrp="1"/>
          </p:cNvSpPr>
          <p:nvPr>
            <p:ph type="body" sz="quarter" idx="14" hasCustomPrompt="1"/>
          </p:nvPr>
        </p:nvSpPr>
        <p:spPr>
          <a:xfrm>
            <a:off x="648000" y="5799507"/>
            <a:ext cx="1920000" cy="154800"/>
          </a:xfrm>
        </p:spPr>
        <p:txBody>
          <a:bodyPr anchor="b"/>
          <a:lstStyle>
            <a:lvl1pPr marL="0" indent="0">
              <a:buNone/>
              <a:defRPr sz="1000" b="1">
                <a:solidFill>
                  <a:schemeClr val="tx2"/>
                </a:solidFill>
              </a:defRPr>
            </a:lvl1pPr>
          </a:lstStyle>
          <a:p>
            <a:pPr lvl="0"/>
            <a:r>
              <a:rPr lang="en-GB" dirty="0"/>
              <a:t>Insert name</a:t>
            </a:r>
          </a:p>
        </p:txBody>
      </p:sp>
      <p:sp>
        <p:nvSpPr>
          <p:cNvPr id="7" name="Date Placeholder 6">
            <a:extLst>
              <a:ext uri="{FF2B5EF4-FFF2-40B4-BE49-F238E27FC236}">
                <a16:creationId xmlns:a16="http://schemas.microsoft.com/office/drawing/2014/main" id="{CBA17B31-6DBC-46E7-9036-7C3041DA54A9}"/>
              </a:ext>
            </a:extLst>
          </p:cNvPr>
          <p:cNvSpPr>
            <a:spLocks noGrp="1"/>
          </p:cNvSpPr>
          <p:nvPr>
            <p:ph type="dt" sz="half" idx="10"/>
          </p:nvPr>
        </p:nvSpPr>
        <p:spPr>
          <a:xfrm>
            <a:off x="647999" y="6055882"/>
            <a:ext cx="1920001" cy="154800"/>
          </a:xfrm>
        </p:spPr>
        <p:txBody>
          <a:bodyPr/>
          <a:lstStyle>
            <a:lvl1pPr>
              <a:defRPr sz="1000" b="1">
                <a:solidFill>
                  <a:schemeClr val="tx2"/>
                </a:solidFill>
              </a:defRPr>
            </a:lvl1pPr>
          </a:lstStyle>
          <a:p>
            <a:endParaRPr lang="en-GB" dirty="0"/>
          </a:p>
        </p:txBody>
      </p:sp>
      <p:sp>
        <p:nvSpPr>
          <p:cNvPr id="3" name="Taglin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8AE78219-5CBB-4760-B800-636AFE0A99A8}"/>
              </a:ext>
            </a:extLst>
          </p:cNvPr>
          <p:cNvSpPr/>
          <p:nvPr userDrawn="1"/>
        </p:nvSpPr>
        <p:spPr>
          <a:xfrm>
            <a:off x="9240653" y="5336922"/>
            <a:ext cx="2760847"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5" name="Text Placeholder 4">
            <a:extLst>
              <a:ext uri="{FF2B5EF4-FFF2-40B4-BE49-F238E27FC236}">
                <a16:creationId xmlns:a16="http://schemas.microsoft.com/office/drawing/2014/main" id="{7C86D47D-AFD8-4DC6-BD55-10180E93A99F}"/>
              </a:ext>
            </a:extLst>
          </p:cNvPr>
          <p:cNvSpPr>
            <a:spLocks noGrp="1"/>
          </p:cNvSpPr>
          <p:nvPr>
            <p:ph type="body" sz="quarter" idx="17" hasCustomPrompt="1"/>
          </p:nvPr>
        </p:nvSpPr>
        <p:spPr>
          <a:xfrm>
            <a:off x="647999" y="3753000"/>
            <a:ext cx="8652001" cy="1309148"/>
          </a:xfrm>
        </p:spPr>
        <p:txBody>
          <a:bodyPr/>
          <a:lstStyle>
            <a:lvl1pPr marL="0" indent="0">
              <a:buNone/>
              <a:defRPr>
                <a:solidFill>
                  <a:schemeClr val="tx2"/>
                </a:solidFill>
                <a:latin typeface="+mj-lt"/>
              </a:defRPr>
            </a:lvl1pPr>
          </a:lstStyle>
          <a:p>
            <a:pPr lvl="0"/>
            <a:r>
              <a:rPr lang="en-GB" dirty="0"/>
              <a:t>Click to add subtitle</a:t>
            </a:r>
          </a:p>
        </p:txBody>
      </p:sp>
      <p:sp>
        <p:nvSpPr>
          <p:cNvPr id="17" name="Footer Placeholder 7">
            <a:extLst>
              <a:ext uri="{FF2B5EF4-FFF2-40B4-BE49-F238E27FC236}">
                <a16:creationId xmlns:a16="http://schemas.microsoft.com/office/drawing/2014/main" id="{FADB92D4-4128-4A3B-A654-38C0F1360BEB}"/>
              </a:ext>
            </a:extLst>
          </p:cNvPr>
          <p:cNvSpPr>
            <a:spLocks noGrp="1"/>
          </p:cNvSpPr>
          <p:nvPr>
            <p:ph type="ftr" sz="quarter" idx="11"/>
          </p:nvPr>
        </p:nvSpPr>
        <p:spPr>
          <a:xfrm>
            <a:off x="0" y="6876000"/>
            <a:ext cx="0" cy="0"/>
          </a:xfrm>
        </p:spPr>
        <p:txBody>
          <a:bodyPr/>
          <a:lstStyle>
            <a:lvl1pPr algn="l">
              <a:defRPr sz="100">
                <a:noFill/>
              </a:defRPr>
            </a:lvl1pPr>
          </a:lstStyle>
          <a:p>
            <a:endParaRPr lang="en-GB" dirty="0"/>
          </a:p>
        </p:txBody>
      </p:sp>
      <p:sp>
        <p:nvSpPr>
          <p:cNvPr id="18" name="Slide Number Placeholder 8">
            <a:extLst>
              <a:ext uri="{FF2B5EF4-FFF2-40B4-BE49-F238E27FC236}">
                <a16:creationId xmlns:a16="http://schemas.microsoft.com/office/drawing/2014/main" id="{8E1CB220-B3D7-46B6-BFDD-6B22270FC0F8}"/>
              </a:ext>
            </a:extLst>
          </p:cNvPr>
          <p:cNvSpPr>
            <a:spLocks noGrp="1"/>
          </p:cNvSpPr>
          <p:nvPr>
            <p:ph type="sldNum" sz="quarter" idx="4"/>
          </p:nvPr>
        </p:nvSpPr>
        <p:spPr>
          <a:xfrm>
            <a:off x="0" y="6876000"/>
            <a:ext cx="0" cy="0"/>
          </a:xfrm>
          <a:prstGeom prst="rect">
            <a:avLst/>
          </a:prstGeom>
        </p:spPr>
        <p:txBody>
          <a:bodyPr vert="horz" lIns="0" tIns="0" rIns="0" bIns="0" rtlCol="0" anchor="b"/>
          <a:lstStyle>
            <a:lvl1pPr algn="l">
              <a:defRPr sz="100">
                <a:noFill/>
              </a:defRPr>
            </a:lvl1p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3845927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648000" y="1944000"/>
            <a:ext cx="10896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Text Placeholder 4">
            <a:extLst>
              <a:ext uri="{FF2B5EF4-FFF2-40B4-BE49-F238E27FC236}">
                <a16:creationId xmlns:a16="http://schemas.microsoft.com/office/drawing/2014/main" id="{C16868FC-B7DE-4736-A8C4-5762DBFD1FC2}"/>
              </a:ext>
            </a:extLst>
          </p:cNvPr>
          <p:cNvSpPr>
            <a:spLocks noGrp="1"/>
          </p:cNvSpPr>
          <p:nvPr>
            <p:ph type="body" sz="quarter" idx="13" hasCustomPrompt="1"/>
          </p:nvPr>
        </p:nvSpPr>
        <p:spPr>
          <a:xfrm>
            <a:off x="647998" y="6210000"/>
            <a:ext cx="10895999" cy="324000"/>
          </a:xfrm>
        </p:spPr>
        <p:txBody>
          <a:bodyPr anchor="b"/>
          <a:lstStyle>
            <a:lvl1pPr marL="0" indent="0">
              <a:spcAft>
                <a:spcPts val="0"/>
              </a:spcAft>
              <a:buNone/>
              <a:defRPr sz="800" i="1">
                <a:solidFill>
                  <a:schemeClr val="accent6"/>
                </a:solidFill>
              </a:defRPr>
            </a:lvl1pPr>
          </a:lstStyle>
          <a:p>
            <a:pPr lvl="0"/>
            <a:r>
              <a:rPr lang="en-GB" dirty="0"/>
              <a:t>Insert notes</a:t>
            </a:r>
          </a:p>
        </p:txBody>
      </p:sp>
      <p:sp>
        <p:nvSpPr>
          <p:cNvPr id="13" name="Right Triangle 12">
            <a:extLst>
              <a:ext uri="{FF2B5EF4-FFF2-40B4-BE49-F238E27FC236}">
                <a16:creationId xmlns:a16="http://schemas.microsoft.com/office/drawing/2014/main" id="{8DEEE2A1-C8BE-4C04-BA72-DEF6E50FDF9A}"/>
              </a:ext>
            </a:extLst>
          </p:cNvPr>
          <p:cNvSpPr/>
          <p:nvPr userDrawn="1"/>
        </p:nvSpPr>
        <p:spPr>
          <a:xfrm flipH="1" flipV="1">
            <a:off x="11213327" y="0"/>
            <a:ext cx="978673" cy="978673"/>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4" name="Rectangle 3">
            <a:extLst>
              <a:ext uri="{FF2B5EF4-FFF2-40B4-BE49-F238E27FC236}">
                <a16:creationId xmlns:a16="http://schemas.microsoft.com/office/drawing/2014/main" id="{D92CA7DF-670C-4131-ABA6-35999D92A536}"/>
              </a:ext>
            </a:extLst>
          </p:cNvPr>
          <p:cNvSpPr/>
          <p:nvPr userDrawn="1"/>
        </p:nvSpPr>
        <p:spPr>
          <a:xfrm>
            <a:off x="11054702" y="109538"/>
            <a:ext cx="1078982" cy="554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4" name="TextBox 13">
            <a:extLst>
              <a:ext uri="{FF2B5EF4-FFF2-40B4-BE49-F238E27FC236}">
                <a16:creationId xmlns:a16="http://schemas.microsoft.com/office/drawing/2014/main" id="{652F514E-9322-42BE-A42C-8E1DC18EA15A}"/>
              </a:ext>
            </a:extLst>
          </p:cNvPr>
          <p:cNvSpPr txBox="1"/>
          <p:nvPr userDrawn="1"/>
        </p:nvSpPr>
        <p:spPr>
          <a:xfrm>
            <a:off x="11105140" y="154197"/>
            <a:ext cx="982692" cy="465306"/>
          </a:xfrm>
          <a:prstGeom prst="rect">
            <a:avLst/>
          </a:prstGeom>
          <a:solidFill>
            <a:schemeClr val="bg1"/>
          </a:solidFill>
          <a:ln w="38100">
            <a:solidFill>
              <a:schemeClr val="bg2"/>
            </a:solidFill>
            <a:miter lim="800000"/>
          </a:ln>
          <a:effectLst/>
        </p:spPr>
        <p:txBody>
          <a:bodyPr wrap="none" lIns="54000" tIns="54000" rIns="54000" bIns="54000" rtlCol="0">
            <a:spAutoFit/>
          </a:bodyPr>
          <a:lstStyle/>
          <a:p>
            <a:pPr algn="ctr">
              <a:lnSpc>
                <a:spcPct val="120000"/>
              </a:lnSpc>
            </a:pPr>
            <a:r>
              <a:rPr lang="en-GB" sz="1000" spc="200" baseline="0" dirty="0">
                <a:solidFill>
                  <a:schemeClr val="bg2">
                    <a:lumMod val="75000"/>
                  </a:schemeClr>
                </a:solidFill>
                <a:latin typeface="+mj-lt"/>
                <a:ea typeface="Verdana" panose="020B0604030504040204" pitchFamily="34" charset="0"/>
              </a:rPr>
              <a:t>INCLUDED</a:t>
            </a:r>
            <a:br>
              <a:rPr lang="en-GB" sz="1000" spc="200" baseline="0" dirty="0">
                <a:solidFill>
                  <a:schemeClr val="bg2">
                    <a:lumMod val="75000"/>
                  </a:schemeClr>
                </a:solidFill>
                <a:latin typeface="+mj-lt"/>
                <a:ea typeface="Verdana" panose="020B0604030504040204" pitchFamily="34" charset="0"/>
              </a:rPr>
            </a:br>
            <a:r>
              <a:rPr lang="en-GB" sz="1000" spc="200" baseline="0" dirty="0">
                <a:solidFill>
                  <a:schemeClr val="bg2">
                    <a:lumMod val="75000"/>
                  </a:schemeClr>
                </a:solidFill>
                <a:latin typeface="+mj-lt"/>
                <a:ea typeface="Verdana" panose="020B0604030504040204" pitchFamily="34" charset="0"/>
              </a:rPr>
              <a:t>IN POSTER</a:t>
            </a:r>
          </a:p>
        </p:txBody>
      </p:sp>
    </p:spTree>
    <p:extLst>
      <p:ext uri="{BB962C8B-B14F-4D97-AF65-F5344CB8AC3E}">
        <p14:creationId xmlns:p14="http://schemas.microsoft.com/office/powerpoint/2010/main" val="2731011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placeholders">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A41594FF-878C-4539-A3DF-E2C07894A975}"/>
              </a:ext>
            </a:extLst>
          </p:cNvPr>
          <p:cNvSpPr>
            <a:spLocks noGrp="1"/>
          </p:cNvSpPr>
          <p:nvPr>
            <p:ph type="title" hasCustomPrompt="1"/>
          </p:nvPr>
        </p:nvSpPr>
        <p:spPr>
          <a:xfrm>
            <a:off x="647700" y="647700"/>
            <a:ext cx="10895014" cy="1292866"/>
          </a:xfrm>
        </p:spPr>
        <p:txBody>
          <a:bodyPr/>
          <a:lstStyle>
            <a:lvl1pPr>
              <a:defRPr/>
            </a:lvl1pPr>
          </a:lstStyle>
          <a:p>
            <a:r>
              <a:rPr lang="en-GB" dirty="0"/>
              <a:t>Click to add title</a:t>
            </a:r>
          </a:p>
        </p:txBody>
      </p:sp>
      <p:sp>
        <p:nvSpPr>
          <p:cNvPr id="3" name="Content Placeholder 2"/>
          <p:cNvSpPr>
            <a:spLocks noGrp="1"/>
          </p:cNvSpPr>
          <p:nvPr>
            <p:ph idx="1" hasCustomPrompt="1"/>
          </p:nvPr>
        </p:nvSpPr>
        <p:spPr>
          <a:xfrm>
            <a:off x="648000" y="1944000"/>
            <a:ext cx="5286000" cy="4266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6257914" y="1944000"/>
            <a:ext cx="5286000" cy="4266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DA5150ED-B90C-4AB1-BCB0-E73E86A8D879}"/>
              </a:ext>
            </a:extLst>
          </p:cNvPr>
          <p:cNvSpPr>
            <a:spLocks noGrp="1"/>
          </p:cNvSpPr>
          <p:nvPr>
            <p:ph type="dt" sz="half" idx="18"/>
          </p:nvPr>
        </p:nvSpPr>
        <p:spPr/>
        <p:txBody>
          <a:bodyPr/>
          <a:lstStyle/>
          <a:p>
            <a:endParaRPr lang="en-GB" dirty="0"/>
          </a:p>
        </p:txBody>
      </p:sp>
      <p:sp>
        <p:nvSpPr>
          <p:cNvPr id="13" name="Footer Placeholder 12">
            <a:extLst>
              <a:ext uri="{FF2B5EF4-FFF2-40B4-BE49-F238E27FC236}">
                <a16:creationId xmlns:a16="http://schemas.microsoft.com/office/drawing/2014/main" id="{76E0E6C7-4501-41F5-82DA-93E27DDCEB41}"/>
              </a:ext>
            </a:extLst>
          </p:cNvPr>
          <p:cNvSpPr>
            <a:spLocks noGrp="1"/>
          </p:cNvSpPr>
          <p:nvPr>
            <p:ph type="ftr" sz="quarter" idx="19"/>
          </p:nvPr>
        </p:nvSpPr>
        <p:spPr/>
        <p:txBody>
          <a:bodyPr/>
          <a:lstStyle/>
          <a:p>
            <a:endParaRPr lang="en-GB" dirty="0"/>
          </a:p>
        </p:txBody>
      </p:sp>
      <p:sp>
        <p:nvSpPr>
          <p:cNvPr id="14" name="Slide Number Placeholder 13">
            <a:extLst>
              <a:ext uri="{FF2B5EF4-FFF2-40B4-BE49-F238E27FC236}">
                <a16:creationId xmlns:a16="http://schemas.microsoft.com/office/drawing/2014/main" id="{7834695D-31D7-40E5-BF1E-A049DDB0738D}"/>
              </a:ext>
            </a:extLst>
          </p:cNvPr>
          <p:cNvSpPr>
            <a:spLocks noGrp="1"/>
          </p:cNvSpPr>
          <p:nvPr>
            <p:ph type="sldNum" sz="quarter" idx="20"/>
          </p:nvPr>
        </p:nvSpPr>
        <p:spPr/>
        <p:txBody>
          <a:bodyPr/>
          <a:lstStyle/>
          <a:p>
            <a:fld id="{23AA811B-2EBD-4900-905E-5BE206449611}" type="slidenum">
              <a:rPr lang="en-GB" smtClean="0"/>
              <a:pPr/>
              <a:t>‹N›</a:t>
            </a:fld>
            <a:endParaRPr lang="en-GB" dirty="0"/>
          </a:p>
        </p:txBody>
      </p:sp>
      <p:sp>
        <p:nvSpPr>
          <p:cNvPr id="9" name="Text Placeholder 4">
            <a:extLst>
              <a:ext uri="{FF2B5EF4-FFF2-40B4-BE49-F238E27FC236}">
                <a16:creationId xmlns:a16="http://schemas.microsoft.com/office/drawing/2014/main" id="{DFC244FE-0B79-4E3B-B276-2F6B1D561220}"/>
              </a:ext>
            </a:extLst>
          </p:cNvPr>
          <p:cNvSpPr>
            <a:spLocks noGrp="1"/>
          </p:cNvSpPr>
          <p:nvPr>
            <p:ph type="body" sz="quarter" idx="13" hasCustomPrompt="1"/>
          </p:nvPr>
        </p:nvSpPr>
        <p:spPr>
          <a:xfrm>
            <a:off x="647999" y="6210000"/>
            <a:ext cx="10897200" cy="324000"/>
          </a:xfrm>
        </p:spPr>
        <p:txBody>
          <a:bodyPr anchor="b"/>
          <a:lstStyle>
            <a:lvl1pPr marL="0" indent="0">
              <a:spcAft>
                <a:spcPts val="0"/>
              </a:spcAft>
              <a:buNone/>
              <a:defRPr sz="800" i="1">
                <a:solidFill>
                  <a:schemeClr val="accent6"/>
                </a:solidFill>
              </a:defRPr>
            </a:lvl1pPr>
          </a:lstStyle>
          <a:p>
            <a:pPr lvl="0"/>
            <a:r>
              <a:rPr lang="en-GB" dirty="0"/>
              <a:t>Insert notes</a:t>
            </a:r>
          </a:p>
        </p:txBody>
      </p:sp>
      <p:sp>
        <p:nvSpPr>
          <p:cNvPr id="12" name="Right Triangle 11">
            <a:extLst>
              <a:ext uri="{FF2B5EF4-FFF2-40B4-BE49-F238E27FC236}">
                <a16:creationId xmlns:a16="http://schemas.microsoft.com/office/drawing/2014/main" id="{0AB506D3-8F55-47FA-8263-84E0C8884780}"/>
              </a:ext>
            </a:extLst>
          </p:cNvPr>
          <p:cNvSpPr/>
          <p:nvPr userDrawn="1"/>
        </p:nvSpPr>
        <p:spPr>
          <a:xfrm flipH="1" flipV="1">
            <a:off x="11213327" y="0"/>
            <a:ext cx="978673" cy="978673"/>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6" name="Rectangle 15">
            <a:extLst>
              <a:ext uri="{FF2B5EF4-FFF2-40B4-BE49-F238E27FC236}">
                <a16:creationId xmlns:a16="http://schemas.microsoft.com/office/drawing/2014/main" id="{BC58D2F1-A854-4E9D-8B45-7A2CD90926EB}"/>
              </a:ext>
            </a:extLst>
          </p:cNvPr>
          <p:cNvSpPr/>
          <p:nvPr userDrawn="1"/>
        </p:nvSpPr>
        <p:spPr>
          <a:xfrm>
            <a:off x="11054702" y="109538"/>
            <a:ext cx="1078982" cy="554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7" name="TextBox 16">
            <a:extLst>
              <a:ext uri="{FF2B5EF4-FFF2-40B4-BE49-F238E27FC236}">
                <a16:creationId xmlns:a16="http://schemas.microsoft.com/office/drawing/2014/main" id="{8618EAEA-DC46-428F-B56F-EC69F7BF0E67}"/>
              </a:ext>
            </a:extLst>
          </p:cNvPr>
          <p:cNvSpPr txBox="1"/>
          <p:nvPr userDrawn="1"/>
        </p:nvSpPr>
        <p:spPr>
          <a:xfrm>
            <a:off x="11105140" y="154197"/>
            <a:ext cx="982692" cy="465306"/>
          </a:xfrm>
          <a:prstGeom prst="rect">
            <a:avLst/>
          </a:prstGeom>
          <a:solidFill>
            <a:schemeClr val="bg1"/>
          </a:solidFill>
          <a:ln w="38100">
            <a:solidFill>
              <a:schemeClr val="bg2"/>
            </a:solidFill>
            <a:miter lim="800000"/>
          </a:ln>
          <a:effectLst/>
        </p:spPr>
        <p:txBody>
          <a:bodyPr wrap="none" lIns="54000" tIns="54000" rIns="54000" bIns="54000" rtlCol="0">
            <a:spAutoFit/>
          </a:bodyPr>
          <a:lstStyle/>
          <a:p>
            <a:pPr algn="ctr">
              <a:lnSpc>
                <a:spcPct val="120000"/>
              </a:lnSpc>
            </a:pPr>
            <a:r>
              <a:rPr lang="en-GB" sz="1000" spc="200" baseline="0" dirty="0">
                <a:solidFill>
                  <a:schemeClr val="bg2">
                    <a:lumMod val="75000"/>
                  </a:schemeClr>
                </a:solidFill>
                <a:latin typeface="+mj-lt"/>
                <a:ea typeface="Verdana" panose="020B0604030504040204" pitchFamily="34" charset="0"/>
              </a:rPr>
              <a:t>INCLUDED</a:t>
            </a:r>
            <a:br>
              <a:rPr lang="en-GB" sz="1000" spc="200" baseline="0" dirty="0">
                <a:solidFill>
                  <a:schemeClr val="bg2">
                    <a:lumMod val="75000"/>
                  </a:schemeClr>
                </a:solidFill>
                <a:latin typeface="+mj-lt"/>
                <a:ea typeface="Verdana" panose="020B0604030504040204" pitchFamily="34" charset="0"/>
              </a:rPr>
            </a:br>
            <a:r>
              <a:rPr lang="en-GB" sz="1000" spc="200" baseline="0" dirty="0">
                <a:solidFill>
                  <a:schemeClr val="bg2">
                    <a:lumMod val="75000"/>
                  </a:schemeClr>
                </a:solidFill>
                <a:latin typeface="+mj-lt"/>
                <a:ea typeface="Verdana" panose="020B0604030504040204" pitchFamily="34" charset="0"/>
              </a:rPr>
              <a:t>IN POSTER</a:t>
            </a:r>
          </a:p>
        </p:txBody>
      </p:sp>
    </p:spTree>
    <p:extLst>
      <p:ext uri="{BB962C8B-B14F-4D97-AF65-F5344CB8AC3E}">
        <p14:creationId xmlns:p14="http://schemas.microsoft.com/office/powerpoint/2010/main" val="1803913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endParaRPr lang="en-GB" dirty="0"/>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p:txBody>
          <a:bodyPr/>
          <a:lstStyle/>
          <a:p>
            <a:endParaRPr lang="en-GB" dirty="0"/>
          </a:p>
        </p:txBody>
      </p:sp>
      <p:sp>
        <p:nvSpPr>
          <p:cNvPr id="7" name="Footer Placeholder 6">
            <a:extLst>
              <a:ext uri="{FF2B5EF4-FFF2-40B4-BE49-F238E27FC236}">
                <a16:creationId xmlns:a16="http://schemas.microsoft.com/office/drawing/2014/main" id="{DD4BEBA1-3B3D-4B4B-9C17-2B3431510A67}"/>
              </a:ext>
            </a:extLst>
          </p:cNvPr>
          <p:cNvSpPr>
            <a:spLocks noGrp="1"/>
          </p:cNvSpPr>
          <p:nvPr>
            <p:ph type="ftr" sz="quarter" idx="11"/>
          </p:nvPr>
        </p:nvSpPr>
        <p:spPr/>
        <p:txBody>
          <a:bodyPr/>
          <a:lstStyle/>
          <a:p>
            <a:endParaRPr lang="en-GB"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0" name="Text Placeholder 4">
            <a:extLst>
              <a:ext uri="{FF2B5EF4-FFF2-40B4-BE49-F238E27FC236}">
                <a16:creationId xmlns:a16="http://schemas.microsoft.com/office/drawing/2014/main" id="{C135AE9C-0192-4702-9483-2D7F66625848}"/>
              </a:ext>
            </a:extLst>
          </p:cNvPr>
          <p:cNvSpPr>
            <a:spLocks noGrp="1"/>
          </p:cNvSpPr>
          <p:nvPr>
            <p:ph type="body" sz="quarter" idx="13" hasCustomPrompt="1"/>
          </p:nvPr>
        </p:nvSpPr>
        <p:spPr>
          <a:xfrm>
            <a:off x="647999" y="6210000"/>
            <a:ext cx="10897200" cy="324000"/>
          </a:xfrm>
        </p:spPr>
        <p:txBody>
          <a:bodyPr anchor="b"/>
          <a:lstStyle>
            <a:lvl1pPr marL="0" indent="0">
              <a:spcAft>
                <a:spcPts val="0"/>
              </a:spcAft>
              <a:buNone/>
              <a:defRPr sz="800" i="1">
                <a:solidFill>
                  <a:schemeClr val="accent6"/>
                </a:solidFill>
              </a:defRPr>
            </a:lvl1pPr>
          </a:lstStyle>
          <a:p>
            <a:pPr lvl="0"/>
            <a:r>
              <a:rPr lang="en-GB" dirty="0"/>
              <a:t>Insert notes</a:t>
            </a:r>
          </a:p>
        </p:txBody>
      </p:sp>
    </p:spTree>
    <p:extLst>
      <p:ext uri="{BB962C8B-B14F-4D97-AF65-F5344CB8AC3E}">
        <p14:creationId xmlns:p14="http://schemas.microsoft.com/office/powerpoint/2010/main" val="3450888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endParaRPr lang="en-GB"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8EC8840-13BA-406D-AE15-E96701F6DEC6}"/>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0" name="Right Triangle 9">
            <a:extLst>
              <a:ext uri="{FF2B5EF4-FFF2-40B4-BE49-F238E27FC236}">
                <a16:creationId xmlns:a16="http://schemas.microsoft.com/office/drawing/2014/main" id="{EAE66A8A-8D37-4AAE-BCE1-99801D613731}"/>
              </a:ext>
            </a:extLst>
          </p:cNvPr>
          <p:cNvSpPr/>
          <p:nvPr userDrawn="1"/>
        </p:nvSpPr>
        <p:spPr>
          <a:xfrm flipH="1" flipV="1">
            <a:off x="11213327" y="0"/>
            <a:ext cx="978673" cy="978673"/>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1" name="Rectangle 10">
            <a:extLst>
              <a:ext uri="{FF2B5EF4-FFF2-40B4-BE49-F238E27FC236}">
                <a16:creationId xmlns:a16="http://schemas.microsoft.com/office/drawing/2014/main" id="{9908535A-8278-4671-9AAE-7F5A1BC89948}"/>
              </a:ext>
            </a:extLst>
          </p:cNvPr>
          <p:cNvSpPr/>
          <p:nvPr userDrawn="1"/>
        </p:nvSpPr>
        <p:spPr>
          <a:xfrm>
            <a:off x="11054702" y="109538"/>
            <a:ext cx="1078982" cy="554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2" name="TextBox 11">
            <a:extLst>
              <a:ext uri="{FF2B5EF4-FFF2-40B4-BE49-F238E27FC236}">
                <a16:creationId xmlns:a16="http://schemas.microsoft.com/office/drawing/2014/main" id="{61A84D8E-944E-453E-8062-E96E4C741413}"/>
              </a:ext>
            </a:extLst>
          </p:cNvPr>
          <p:cNvSpPr txBox="1"/>
          <p:nvPr userDrawn="1"/>
        </p:nvSpPr>
        <p:spPr>
          <a:xfrm>
            <a:off x="11105140" y="154197"/>
            <a:ext cx="982692" cy="465306"/>
          </a:xfrm>
          <a:prstGeom prst="rect">
            <a:avLst/>
          </a:prstGeom>
          <a:solidFill>
            <a:schemeClr val="bg1"/>
          </a:solidFill>
          <a:ln w="38100">
            <a:solidFill>
              <a:schemeClr val="bg2"/>
            </a:solidFill>
            <a:miter lim="800000"/>
          </a:ln>
          <a:effectLst/>
        </p:spPr>
        <p:txBody>
          <a:bodyPr wrap="none" lIns="54000" tIns="54000" rIns="54000" bIns="54000" rtlCol="0">
            <a:spAutoFit/>
          </a:bodyPr>
          <a:lstStyle/>
          <a:p>
            <a:pPr algn="ctr">
              <a:lnSpc>
                <a:spcPct val="120000"/>
              </a:lnSpc>
            </a:pPr>
            <a:r>
              <a:rPr lang="en-GB" sz="1000" spc="200" baseline="0" dirty="0">
                <a:solidFill>
                  <a:schemeClr val="bg2">
                    <a:lumMod val="75000"/>
                  </a:schemeClr>
                </a:solidFill>
                <a:latin typeface="+mj-lt"/>
                <a:ea typeface="Verdana" panose="020B0604030504040204" pitchFamily="34" charset="0"/>
              </a:rPr>
              <a:t>INCLUDED</a:t>
            </a:r>
            <a:br>
              <a:rPr lang="en-GB" sz="1000" spc="200" baseline="0" dirty="0">
                <a:solidFill>
                  <a:schemeClr val="bg2">
                    <a:lumMod val="75000"/>
                  </a:schemeClr>
                </a:solidFill>
                <a:latin typeface="+mj-lt"/>
                <a:ea typeface="Verdana" panose="020B0604030504040204" pitchFamily="34" charset="0"/>
              </a:rPr>
            </a:br>
            <a:r>
              <a:rPr lang="en-GB" sz="1000" spc="200" baseline="0" dirty="0">
                <a:solidFill>
                  <a:schemeClr val="bg2">
                    <a:lumMod val="75000"/>
                  </a:schemeClr>
                </a:solidFill>
                <a:latin typeface="+mj-lt"/>
                <a:ea typeface="Verdana" panose="020B0604030504040204" pitchFamily="34" charset="0"/>
              </a:rPr>
              <a:t>IN POSTER</a:t>
            </a:r>
          </a:p>
        </p:txBody>
      </p:sp>
    </p:spTree>
    <p:extLst>
      <p:ext uri="{BB962C8B-B14F-4D97-AF65-F5344CB8AC3E}">
        <p14:creationId xmlns:p14="http://schemas.microsoft.com/office/powerpoint/2010/main" val="2843948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Content (Additiona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648000" y="1944000"/>
            <a:ext cx="10896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Text Placeholder 4">
            <a:extLst>
              <a:ext uri="{FF2B5EF4-FFF2-40B4-BE49-F238E27FC236}">
                <a16:creationId xmlns:a16="http://schemas.microsoft.com/office/drawing/2014/main" id="{C16868FC-B7DE-4736-A8C4-5762DBFD1FC2}"/>
              </a:ext>
            </a:extLst>
          </p:cNvPr>
          <p:cNvSpPr>
            <a:spLocks noGrp="1"/>
          </p:cNvSpPr>
          <p:nvPr>
            <p:ph type="body" sz="quarter" idx="13" hasCustomPrompt="1"/>
          </p:nvPr>
        </p:nvSpPr>
        <p:spPr>
          <a:xfrm>
            <a:off x="647998" y="6210000"/>
            <a:ext cx="10895999" cy="324000"/>
          </a:xfrm>
        </p:spPr>
        <p:txBody>
          <a:bodyPr anchor="b"/>
          <a:lstStyle>
            <a:lvl1pPr marL="0" indent="0">
              <a:spcAft>
                <a:spcPts val="0"/>
              </a:spcAft>
              <a:buNone/>
              <a:defRPr sz="800" i="1">
                <a:solidFill>
                  <a:schemeClr val="accent6"/>
                </a:solidFill>
              </a:defRPr>
            </a:lvl1pPr>
          </a:lstStyle>
          <a:p>
            <a:pPr lvl="0"/>
            <a:r>
              <a:rPr lang="en-GB" dirty="0"/>
              <a:t>Insert notes</a:t>
            </a:r>
          </a:p>
        </p:txBody>
      </p:sp>
      <p:sp>
        <p:nvSpPr>
          <p:cNvPr id="10" name="Right Triangle 9">
            <a:extLst>
              <a:ext uri="{FF2B5EF4-FFF2-40B4-BE49-F238E27FC236}">
                <a16:creationId xmlns:a16="http://schemas.microsoft.com/office/drawing/2014/main" id="{F2B6F0A9-90C7-467B-825C-59038FBE33EF}"/>
              </a:ext>
            </a:extLst>
          </p:cNvPr>
          <p:cNvSpPr/>
          <p:nvPr userDrawn="1"/>
        </p:nvSpPr>
        <p:spPr>
          <a:xfrm flipH="1" flipV="1">
            <a:off x="11213327" y="0"/>
            <a:ext cx="978673" cy="978673"/>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4" name="Rectangle 13">
            <a:extLst>
              <a:ext uri="{FF2B5EF4-FFF2-40B4-BE49-F238E27FC236}">
                <a16:creationId xmlns:a16="http://schemas.microsoft.com/office/drawing/2014/main" id="{C4665095-E8B1-4C7C-9F50-83DC7995008A}"/>
              </a:ext>
            </a:extLst>
          </p:cNvPr>
          <p:cNvSpPr/>
          <p:nvPr userDrawn="1"/>
        </p:nvSpPr>
        <p:spPr>
          <a:xfrm>
            <a:off x="11054702" y="109538"/>
            <a:ext cx="1078982" cy="554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2" name="TextBox 11">
            <a:extLst>
              <a:ext uri="{FF2B5EF4-FFF2-40B4-BE49-F238E27FC236}">
                <a16:creationId xmlns:a16="http://schemas.microsoft.com/office/drawing/2014/main" id="{46022698-DB1F-4F9E-ADEA-CCE5FC04D267}"/>
              </a:ext>
            </a:extLst>
          </p:cNvPr>
          <p:cNvSpPr txBox="1"/>
          <p:nvPr userDrawn="1"/>
        </p:nvSpPr>
        <p:spPr>
          <a:xfrm>
            <a:off x="10791669" y="154197"/>
            <a:ext cx="1288865" cy="465306"/>
          </a:xfrm>
          <a:prstGeom prst="rect">
            <a:avLst/>
          </a:prstGeom>
          <a:solidFill>
            <a:schemeClr val="bg1"/>
          </a:solidFill>
          <a:ln w="38100">
            <a:solidFill>
              <a:schemeClr val="accent3"/>
            </a:solidFill>
            <a:miter lim="800000"/>
          </a:ln>
          <a:effectLst/>
        </p:spPr>
        <p:txBody>
          <a:bodyPr wrap="none" lIns="54000" tIns="54000" rIns="54000" bIns="54000" rtlCol="0">
            <a:spAutoFit/>
          </a:bodyPr>
          <a:lstStyle/>
          <a:p>
            <a:pPr algn="ctr">
              <a:lnSpc>
                <a:spcPct val="120000"/>
              </a:lnSpc>
            </a:pPr>
            <a:r>
              <a:rPr lang="en-GB" sz="1000" spc="200" baseline="0" dirty="0">
                <a:solidFill>
                  <a:schemeClr val="accent3"/>
                </a:solidFill>
                <a:latin typeface="+mj-lt"/>
                <a:ea typeface="Verdana" panose="020B0604030504040204" pitchFamily="34" charset="0"/>
              </a:rPr>
              <a:t>ADDITIONAL</a:t>
            </a:r>
          </a:p>
          <a:p>
            <a:pPr algn="ctr">
              <a:lnSpc>
                <a:spcPct val="120000"/>
              </a:lnSpc>
            </a:pPr>
            <a:r>
              <a:rPr lang="en-GB" sz="1000" spc="200" baseline="0" dirty="0">
                <a:solidFill>
                  <a:schemeClr val="accent3"/>
                </a:solidFill>
                <a:latin typeface="+mj-lt"/>
                <a:ea typeface="Verdana" panose="020B0604030504040204" pitchFamily="34" charset="0"/>
              </a:rPr>
              <a:t>INFORMATION</a:t>
            </a:r>
          </a:p>
        </p:txBody>
      </p:sp>
    </p:spTree>
    <p:extLst>
      <p:ext uri="{BB962C8B-B14F-4D97-AF65-F5344CB8AC3E}">
        <p14:creationId xmlns:p14="http://schemas.microsoft.com/office/powerpoint/2010/main" val="2974701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placeholders (Additional)">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A41594FF-878C-4539-A3DF-E2C07894A975}"/>
              </a:ext>
            </a:extLst>
          </p:cNvPr>
          <p:cNvSpPr>
            <a:spLocks noGrp="1"/>
          </p:cNvSpPr>
          <p:nvPr>
            <p:ph type="title" hasCustomPrompt="1"/>
          </p:nvPr>
        </p:nvSpPr>
        <p:spPr>
          <a:xfrm>
            <a:off x="647700" y="647700"/>
            <a:ext cx="10895014" cy="1292866"/>
          </a:xfrm>
        </p:spPr>
        <p:txBody>
          <a:bodyPr/>
          <a:lstStyle>
            <a:lvl1pPr>
              <a:defRPr/>
            </a:lvl1pPr>
          </a:lstStyle>
          <a:p>
            <a:r>
              <a:rPr lang="en-GB" dirty="0"/>
              <a:t>Click to add title</a:t>
            </a:r>
          </a:p>
        </p:txBody>
      </p:sp>
      <p:sp>
        <p:nvSpPr>
          <p:cNvPr id="3" name="Content Placeholder 2"/>
          <p:cNvSpPr>
            <a:spLocks noGrp="1"/>
          </p:cNvSpPr>
          <p:nvPr>
            <p:ph idx="1" hasCustomPrompt="1"/>
          </p:nvPr>
        </p:nvSpPr>
        <p:spPr>
          <a:xfrm>
            <a:off x="648000" y="1944000"/>
            <a:ext cx="5286000" cy="4266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6257914" y="1944000"/>
            <a:ext cx="5286000" cy="4266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DA5150ED-B90C-4AB1-BCB0-E73E86A8D879}"/>
              </a:ext>
            </a:extLst>
          </p:cNvPr>
          <p:cNvSpPr>
            <a:spLocks noGrp="1"/>
          </p:cNvSpPr>
          <p:nvPr>
            <p:ph type="dt" sz="half" idx="18"/>
          </p:nvPr>
        </p:nvSpPr>
        <p:spPr/>
        <p:txBody>
          <a:bodyPr/>
          <a:lstStyle/>
          <a:p>
            <a:endParaRPr lang="en-GB" dirty="0"/>
          </a:p>
        </p:txBody>
      </p:sp>
      <p:sp>
        <p:nvSpPr>
          <p:cNvPr id="13" name="Footer Placeholder 12">
            <a:extLst>
              <a:ext uri="{FF2B5EF4-FFF2-40B4-BE49-F238E27FC236}">
                <a16:creationId xmlns:a16="http://schemas.microsoft.com/office/drawing/2014/main" id="{76E0E6C7-4501-41F5-82DA-93E27DDCEB41}"/>
              </a:ext>
            </a:extLst>
          </p:cNvPr>
          <p:cNvSpPr>
            <a:spLocks noGrp="1"/>
          </p:cNvSpPr>
          <p:nvPr>
            <p:ph type="ftr" sz="quarter" idx="19"/>
          </p:nvPr>
        </p:nvSpPr>
        <p:spPr/>
        <p:txBody>
          <a:bodyPr/>
          <a:lstStyle/>
          <a:p>
            <a:endParaRPr lang="en-GB" dirty="0"/>
          </a:p>
        </p:txBody>
      </p:sp>
      <p:sp>
        <p:nvSpPr>
          <p:cNvPr id="14" name="Slide Number Placeholder 13">
            <a:extLst>
              <a:ext uri="{FF2B5EF4-FFF2-40B4-BE49-F238E27FC236}">
                <a16:creationId xmlns:a16="http://schemas.microsoft.com/office/drawing/2014/main" id="{7834695D-31D7-40E5-BF1E-A049DDB0738D}"/>
              </a:ext>
            </a:extLst>
          </p:cNvPr>
          <p:cNvSpPr>
            <a:spLocks noGrp="1"/>
          </p:cNvSpPr>
          <p:nvPr>
            <p:ph type="sldNum" sz="quarter" idx="20"/>
          </p:nvPr>
        </p:nvSpPr>
        <p:spPr/>
        <p:txBody>
          <a:bodyPr/>
          <a:lstStyle/>
          <a:p>
            <a:fld id="{23AA811B-2EBD-4900-905E-5BE206449611}" type="slidenum">
              <a:rPr lang="en-GB" smtClean="0"/>
              <a:pPr/>
              <a:t>‹N›</a:t>
            </a:fld>
            <a:endParaRPr lang="en-GB" dirty="0"/>
          </a:p>
        </p:txBody>
      </p:sp>
      <p:sp>
        <p:nvSpPr>
          <p:cNvPr id="9" name="Text Placeholder 4">
            <a:extLst>
              <a:ext uri="{FF2B5EF4-FFF2-40B4-BE49-F238E27FC236}">
                <a16:creationId xmlns:a16="http://schemas.microsoft.com/office/drawing/2014/main" id="{DFC244FE-0B79-4E3B-B276-2F6B1D561220}"/>
              </a:ext>
            </a:extLst>
          </p:cNvPr>
          <p:cNvSpPr>
            <a:spLocks noGrp="1"/>
          </p:cNvSpPr>
          <p:nvPr>
            <p:ph type="body" sz="quarter" idx="13" hasCustomPrompt="1"/>
          </p:nvPr>
        </p:nvSpPr>
        <p:spPr>
          <a:xfrm>
            <a:off x="647997" y="6210000"/>
            <a:ext cx="10897200" cy="324000"/>
          </a:xfrm>
        </p:spPr>
        <p:txBody>
          <a:bodyPr anchor="b"/>
          <a:lstStyle>
            <a:lvl1pPr marL="0" indent="0">
              <a:spcAft>
                <a:spcPts val="0"/>
              </a:spcAft>
              <a:buNone/>
              <a:defRPr sz="800" i="1">
                <a:solidFill>
                  <a:schemeClr val="accent6"/>
                </a:solidFill>
              </a:defRPr>
            </a:lvl1pPr>
          </a:lstStyle>
          <a:p>
            <a:pPr lvl="0"/>
            <a:r>
              <a:rPr lang="en-GB" dirty="0"/>
              <a:t>Insert notes</a:t>
            </a:r>
          </a:p>
        </p:txBody>
      </p:sp>
      <p:sp>
        <p:nvSpPr>
          <p:cNvPr id="12" name="Right Triangle 11">
            <a:extLst>
              <a:ext uri="{FF2B5EF4-FFF2-40B4-BE49-F238E27FC236}">
                <a16:creationId xmlns:a16="http://schemas.microsoft.com/office/drawing/2014/main" id="{789E76D2-BBD6-47A3-9D85-3B11D9379192}"/>
              </a:ext>
            </a:extLst>
          </p:cNvPr>
          <p:cNvSpPr/>
          <p:nvPr userDrawn="1"/>
        </p:nvSpPr>
        <p:spPr>
          <a:xfrm flipH="1" flipV="1">
            <a:off x="11213327" y="0"/>
            <a:ext cx="978673" cy="978673"/>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6" name="Rectangle 15">
            <a:extLst>
              <a:ext uri="{FF2B5EF4-FFF2-40B4-BE49-F238E27FC236}">
                <a16:creationId xmlns:a16="http://schemas.microsoft.com/office/drawing/2014/main" id="{BFA6B9CF-B77F-4F7C-9F0E-B95174F5F337}"/>
              </a:ext>
            </a:extLst>
          </p:cNvPr>
          <p:cNvSpPr/>
          <p:nvPr userDrawn="1"/>
        </p:nvSpPr>
        <p:spPr>
          <a:xfrm>
            <a:off x="11054702" y="109538"/>
            <a:ext cx="1078982" cy="554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7" name="TextBox 16">
            <a:extLst>
              <a:ext uri="{FF2B5EF4-FFF2-40B4-BE49-F238E27FC236}">
                <a16:creationId xmlns:a16="http://schemas.microsoft.com/office/drawing/2014/main" id="{D96E7452-DF59-4F1B-A188-B7F926D6C60E}"/>
              </a:ext>
            </a:extLst>
          </p:cNvPr>
          <p:cNvSpPr txBox="1"/>
          <p:nvPr userDrawn="1"/>
        </p:nvSpPr>
        <p:spPr>
          <a:xfrm>
            <a:off x="10791669" y="154197"/>
            <a:ext cx="1288865" cy="465306"/>
          </a:xfrm>
          <a:prstGeom prst="rect">
            <a:avLst/>
          </a:prstGeom>
          <a:solidFill>
            <a:schemeClr val="bg1"/>
          </a:solidFill>
          <a:ln w="38100">
            <a:solidFill>
              <a:schemeClr val="accent3"/>
            </a:solidFill>
            <a:miter lim="800000"/>
          </a:ln>
          <a:effectLst/>
        </p:spPr>
        <p:txBody>
          <a:bodyPr wrap="none" lIns="54000" tIns="54000" rIns="54000" bIns="54000" rtlCol="0">
            <a:spAutoFit/>
          </a:bodyPr>
          <a:lstStyle/>
          <a:p>
            <a:pPr algn="ctr">
              <a:lnSpc>
                <a:spcPct val="120000"/>
              </a:lnSpc>
            </a:pPr>
            <a:r>
              <a:rPr lang="en-GB" sz="1000" spc="200" baseline="0" dirty="0">
                <a:solidFill>
                  <a:schemeClr val="accent3"/>
                </a:solidFill>
                <a:latin typeface="+mj-lt"/>
                <a:ea typeface="Verdana" panose="020B0604030504040204" pitchFamily="34" charset="0"/>
              </a:rPr>
              <a:t>ADDITIONAL</a:t>
            </a:r>
          </a:p>
          <a:p>
            <a:pPr algn="ctr">
              <a:lnSpc>
                <a:spcPct val="120000"/>
              </a:lnSpc>
            </a:pPr>
            <a:r>
              <a:rPr lang="en-GB" sz="1000" spc="200" baseline="0" dirty="0">
                <a:solidFill>
                  <a:schemeClr val="accent3"/>
                </a:solidFill>
                <a:latin typeface="+mj-lt"/>
                <a:ea typeface="Verdana" panose="020B0604030504040204" pitchFamily="34" charset="0"/>
              </a:rPr>
              <a:t>INFORMATION</a:t>
            </a:r>
          </a:p>
        </p:txBody>
      </p:sp>
    </p:spTree>
    <p:extLst>
      <p:ext uri="{BB962C8B-B14F-4D97-AF65-F5344CB8AC3E}">
        <p14:creationId xmlns:p14="http://schemas.microsoft.com/office/powerpoint/2010/main" val="3838846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dditiona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endParaRPr lang="en-GB" dirty="0"/>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p:txBody>
          <a:bodyPr/>
          <a:lstStyle/>
          <a:p>
            <a:endParaRPr lang="en-GB" dirty="0"/>
          </a:p>
        </p:txBody>
      </p:sp>
      <p:sp>
        <p:nvSpPr>
          <p:cNvPr id="7" name="Footer Placeholder 6">
            <a:extLst>
              <a:ext uri="{FF2B5EF4-FFF2-40B4-BE49-F238E27FC236}">
                <a16:creationId xmlns:a16="http://schemas.microsoft.com/office/drawing/2014/main" id="{DD4BEBA1-3B3D-4B4B-9C17-2B3431510A67}"/>
              </a:ext>
            </a:extLst>
          </p:cNvPr>
          <p:cNvSpPr>
            <a:spLocks noGrp="1"/>
          </p:cNvSpPr>
          <p:nvPr>
            <p:ph type="ftr" sz="quarter" idx="11"/>
          </p:nvPr>
        </p:nvSpPr>
        <p:spPr/>
        <p:txBody>
          <a:bodyPr/>
          <a:lstStyle/>
          <a:p>
            <a:endParaRPr lang="en-GB"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0" name="Text Placeholder 4">
            <a:extLst>
              <a:ext uri="{FF2B5EF4-FFF2-40B4-BE49-F238E27FC236}">
                <a16:creationId xmlns:a16="http://schemas.microsoft.com/office/drawing/2014/main" id="{C135AE9C-0192-4702-9483-2D7F66625848}"/>
              </a:ext>
            </a:extLst>
          </p:cNvPr>
          <p:cNvSpPr>
            <a:spLocks noGrp="1"/>
          </p:cNvSpPr>
          <p:nvPr>
            <p:ph type="body" sz="quarter" idx="13" hasCustomPrompt="1"/>
          </p:nvPr>
        </p:nvSpPr>
        <p:spPr>
          <a:xfrm>
            <a:off x="647999" y="6210000"/>
            <a:ext cx="10897200" cy="324000"/>
          </a:xfrm>
        </p:spPr>
        <p:txBody>
          <a:bodyPr anchor="b"/>
          <a:lstStyle>
            <a:lvl1pPr marL="0" indent="0">
              <a:spcAft>
                <a:spcPts val="0"/>
              </a:spcAft>
              <a:buNone/>
              <a:defRPr sz="800" i="1">
                <a:solidFill>
                  <a:schemeClr val="accent6"/>
                </a:solidFill>
              </a:defRPr>
            </a:lvl1pPr>
          </a:lstStyle>
          <a:p>
            <a:pPr lvl="0"/>
            <a:r>
              <a:rPr lang="en-GB" dirty="0"/>
              <a:t>Insert notes</a:t>
            </a:r>
          </a:p>
        </p:txBody>
      </p:sp>
    </p:spTree>
    <p:extLst>
      <p:ext uri="{BB962C8B-B14F-4D97-AF65-F5344CB8AC3E}">
        <p14:creationId xmlns:p14="http://schemas.microsoft.com/office/powerpoint/2010/main" val="227320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Additional)">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endParaRPr lang="en-GB"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8EC8840-13BA-406D-AE15-E96701F6DEC6}"/>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0" name="Right Triangle 9">
            <a:extLst>
              <a:ext uri="{FF2B5EF4-FFF2-40B4-BE49-F238E27FC236}">
                <a16:creationId xmlns:a16="http://schemas.microsoft.com/office/drawing/2014/main" id="{384F1CF3-0C3E-4BD7-9954-8286C0ACC510}"/>
              </a:ext>
            </a:extLst>
          </p:cNvPr>
          <p:cNvSpPr/>
          <p:nvPr userDrawn="1"/>
        </p:nvSpPr>
        <p:spPr>
          <a:xfrm flipH="1" flipV="1">
            <a:off x="11213327" y="0"/>
            <a:ext cx="978673" cy="978673"/>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1" name="Rectangle 10">
            <a:extLst>
              <a:ext uri="{FF2B5EF4-FFF2-40B4-BE49-F238E27FC236}">
                <a16:creationId xmlns:a16="http://schemas.microsoft.com/office/drawing/2014/main" id="{E1E41419-DEB9-49ED-AC30-CD4380376423}"/>
              </a:ext>
            </a:extLst>
          </p:cNvPr>
          <p:cNvSpPr/>
          <p:nvPr userDrawn="1"/>
        </p:nvSpPr>
        <p:spPr>
          <a:xfrm>
            <a:off x="11054702" y="109538"/>
            <a:ext cx="1078982" cy="554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2" name="TextBox 11">
            <a:extLst>
              <a:ext uri="{FF2B5EF4-FFF2-40B4-BE49-F238E27FC236}">
                <a16:creationId xmlns:a16="http://schemas.microsoft.com/office/drawing/2014/main" id="{C978571A-F2B9-4F80-8BFB-01712DE880B2}"/>
              </a:ext>
            </a:extLst>
          </p:cNvPr>
          <p:cNvSpPr txBox="1"/>
          <p:nvPr userDrawn="1"/>
        </p:nvSpPr>
        <p:spPr>
          <a:xfrm>
            <a:off x="10791669" y="154197"/>
            <a:ext cx="1288865" cy="465306"/>
          </a:xfrm>
          <a:prstGeom prst="rect">
            <a:avLst/>
          </a:prstGeom>
          <a:solidFill>
            <a:schemeClr val="bg1"/>
          </a:solidFill>
          <a:ln w="38100">
            <a:solidFill>
              <a:schemeClr val="accent3"/>
            </a:solidFill>
            <a:miter lim="800000"/>
          </a:ln>
          <a:effectLst/>
        </p:spPr>
        <p:txBody>
          <a:bodyPr wrap="none" lIns="54000" tIns="54000" rIns="54000" bIns="54000" rtlCol="0">
            <a:spAutoFit/>
          </a:bodyPr>
          <a:lstStyle/>
          <a:p>
            <a:pPr algn="ctr">
              <a:lnSpc>
                <a:spcPct val="120000"/>
              </a:lnSpc>
            </a:pPr>
            <a:r>
              <a:rPr lang="en-GB" sz="1000" spc="200" baseline="0" dirty="0">
                <a:solidFill>
                  <a:schemeClr val="accent3"/>
                </a:solidFill>
                <a:latin typeface="+mj-lt"/>
                <a:ea typeface="Verdana" panose="020B0604030504040204" pitchFamily="34" charset="0"/>
              </a:rPr>
              <a:t>ADDITIONAL</a:t>
            </a:r>
          </a:p>
          <a:p>
            <a:pPr algn="ctr">
              <a:lnSpc>
                <a:spcPct val="120000"/>
              </a:lnSpc>
            </a:pPr>
            <a:r>
              <a:rPr lang="en-GB" sz="1000" spc="200" baseline="0" dirty="0">
                <a:solidFill>
                  <a:schemeClr val="accent3"/>
                </a:solidFill>
                <a:latin typeface="+mj-lt"/>
                <a:ea typeface="Verdana" panose="020B0604030504040204" pitchFamily="34" charset="0"/>
              </a:rPr>
              <a:t>INFORMATION</a:t>
            </a:r>
          </a:p>
        </p:txBody>
      </p:sp>
    </p:spTree>
    <p:extLst>
      <p:ext uri="{BB962C8B-B14F-4D97-AF65-F5344CB8AC3E}">
        <p14:creationId xmlns:p14="http://schemas.microsoft.com/office/powerpoint/2010/main" val="1666064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5" name="Do not use"/>
          <p:cNvSpPr txBox="1"/>
          <p:nvPr userDrawn="1"/>
        </p:nvSpPr>
        <p:spPr bwMode="white">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dirty="0">
                <a:solidFill>
                  <a:schemeClr val="bg1"/>
                </a:solidFill>
              </a:rPr>
              <a:t>If you see any </a:t>
            </a:r>
            <a:r>
              <a:rPr lang="en-GB" sz="4400" b="1" i="1" noProof="0" dirty="0">
                <a:solidFill>
                  <a:schemeClr val="bg1"/>
                </a:solidFill>
              </a:rPr>
              <a:t>layouts after this </a:t>
            </a:r>
            <a:r>
              <a:rPr lang="en-GB" sz="4400" b="0" i="0" noProof="0" dirty="0">
                <a:solidFill>
                  <a:schemeClr val="bg1"/>
                </a:solidFill>
              </a:rPr>
              <a:t>one</a:t>
            </a:r>
            <a:r>
              <a:rPr lang="en-GB" sz="4400" b="1" i="1" noProof="0" dirty="0">
                <a:solidFill>
                  <a:schemeClr val="bg1"/>
                </a:solidFill>
              </a:rPr>
              <a:t>,</a:t>
            </a:r>
            <a:br>
              <a:rPr lang="en-GB" sz="4400" b="0" i="0" noProof="0" dirty="0">
                <a:solidFill>
                  <a:schemeClr val="bg1"/>
                </a:solidFill>
              </a:rPr>
            </a:br>
            <a:r>
              <a:rPr lang="en-GB" sz="4400" b="0" noProof="0" dirty="0">
                <a:solidFill>
                  <a:schemeClr val="bg1"/>
                </a:solidFill>
              </a:rPr>
              <a:t>do not use them. These layouts </a:t>
            </a:r>
            <a:r>
              <a:rPr lang="en-GB" sz="4400" b="1" i="1" u="none" noProof="0" dirty="0">
                <a:solidFill>
                  <a:schemeClr val="bg1"/>
                </a:solidFill>
              </a:rPr>
              <a:t>are not </a:t>
            </a:r>
            <a:r>
              <a:rPr lang="en-GB" sz="4400" b="0" noProof="0" dirty="0">
                <a:solidFill>
                  <a:schemeClr val="bg1"/>
                </a:solidFill>
              </a:rPr>
              <a:t>part of our corporate template.</a:t>
            </a:r>
            <a:br>
              <a:rPr lang="en-GB" sz="2800" b="0" noProof="0" dirty="0">
                <a:solidFill>
                  <a:schemeClr val="bg1"/>
                </a:solidFill>
              </a:rPr>
            </a:br>
            <a:br>
              <a:rPr lang="en-GB" sz="2800" b="0" noProof="0" dirty="0">
                <a:solidFill>
                  <a:schemeClr val="bg1"/>
                </a:solidFill>
              </a:rPr>
            </a:br>
            <a:endParaRPr lang="en-GB"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white">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white">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white">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bwMode="white">
          <a:xfrm>
            <a:off x="430213" y="2588374"/>
            <a:ext cx="10152346" cy="2215991"/>
          </a:xfrm>
          <a:prstGeom prst="rect">
            <a:avLst/>
          </a:prstGeom>
        </p:spPr>
        <p:txBody>
          <a:bodyPr wrap="square">
            <a:spAutoFit/>
          </a:bodyPr>
          <a:lstStyle/>
          <a:p>
            <a:pPr algn="ctr"/>
            <a:r>
              <a:rPr lang="en-GB" sz="13800" b="1" i="1" noProof="0" dirty="0">
                <a:solidFill>
                  <a:schemeClr val="bg1"/>
                </a:solidFill>
              </a:rPr>
              <a:t>Do not use </a:t>
            </a:r>
            <a:endParaRPr lang="en-GB" sz="24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bwMode="white">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dirty="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dirty="0">
                <a:solidFill>
                  <a:schemeClr val="bg1"/>
                </a:solidFill>
              </a:rPr>
              <a:t>Also notice: Layouts after this might contain potential confidential information.</a:t>
            </a:r>
            <a:br>
              <a:rPr lang="en-GB" sz="1800" b="0" noProof="0" dirty="0">
                <a:solidFill>
                  <a:schemeClr val="bg1"/>
                </a:solidFill>
              </a:rPr>
            </a:br>
            <a:endParaRPr lang="en-GB" sz="180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bwMode="white">
          <a:xfrm>
            <a:off x="0" y="6912000"/>
            <a:ext cx="0" cy="0"/>
          </a:xfrm>
          <a:prstGeom prst="rect">
            <a:avLst/>
          </a:prstGeom>
        </p:spPr>
        <p:txBody>
          <a:bodyPr/>
          <a:lstStyle>
            <a:lvl1pPr>
              <a:defRPr>
                <a:noFill/>
              </a:defRPr>
            </a:lvl1pPr>
          </a:lstStyle>
          <a:p>
            <a:endParaRPr lang="en-GB"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bwMode="white">
          <a:xfrm>
            <a:off x="0" y="6912000"/>
            <a:ext cx="0" cy="0"/>
          </a:xfrm>
          <a:prstGeom prst="rect">
            <a:avLst/>
          </a:prstGeom>
        </p:spPr>
        <p:txBody>
          <a:bodyPr/>
          <a:lstStyle>
            <a:lvl1pPr>
              <a:defRPr>
                <a:noFill/>
              </a:defRPr>
            </a:lvl1pPr>
          </a:lstStyle>
          <a:p>
            <a:endParaRPr lang="en-GB" dirty="0"/>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bwMode="white">
          <a:xfrm flipV="1">
            <a:off x="0" y="6912000"/>
            <a:ext cx="0" cy="0"/>
          </a:xfrm>
          <a:prstGeom prst="rect">
            <a:avLst/>
          </a:prstGeom>
        </p:spPr>
        <p:txBody>
          <a:bodyPr/>
          <a:lstStyle>
            <a:lvl1pPr>
              <a:defRPr>
                <a:noFill/>
              </a:defRPr>
            </a:lvl1pPr>
          </a:lstStyle>
          <a:p>
            <a:fld id="{24C8C45C-947F-4981-8B3F-4F32E973C901}" type="slidenum">
              <a:rPr lang="en-GB" smtClean="0"/>
              <a:pPr/>
              <a:t>‹N›</a:t>
            </a:fld>
            <a:endParaRPr lang="en-GB" dirty="0"/>
          </a:p>
        </p:txBody>
      </p:sp>
    </p:spTree>
    <p:extLst>
      <p:ext uri="{BB962C8B-B14F-4D97-AF65-F5344CB8AC3E}">
        <p14:creationId xmlns:p14="http://schemas.microsoft.com/office/powerpoint/2010/main" val="1653146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10-set-2026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2865036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4653265" y="0"/>
            <a:ext cx="139933" cy="6858000"/>
          </a:xfrm>
          <a:prstGeom prst="rect">
            <a:avLst/>
          </a:prstGeom>
          <a:solidFill>
            <a:srgbClr val="9C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10-set-2026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b="1" cap="all" spc="200" baseline="0">
                <a:solidFill>
                  <a:srgbClr val="9CCEC7"/>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4577160" y="3841"/>
            <a:ext cx="139933" cy="6858000"/>
          </a:xfrm>
          <a:prstGeom prst="rect">
            <a:avLst/>
          </a:prstGeom>
          <a:solidFill>
            <a:srgbClr val="374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pic>
        <p:nvPicPr>
          <p:cNvPr id="9" name="Immagine 8">
            <a:extLst>
              <a:ext uri="{FF2B5EF4-FFF2-40B4-BE49-F238E27FC236}">
                <a16:creationId xmlns:a16="http://schemas.microsoft.com/office/drawing/2014/main" id="{2E622CB9-4085-11F5-32B7-7BD234D5CC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246" y="0"/>
            <a:ext cx="4800406" cy="6858000"/>
          </a:xfrm>
          <a:prstGeom prst="rect">
            <a:avLst/>
          </a:prstGeom>
        </p:spPr>
      </p:pic>
    </p:spTree>
    <p:extLst>
      <p:ext uri="{BB962C8B-B14F-4D97-AF65-F5344CB8AC3E}">
        <p14:creationId xmlns:p14="http://schemas.microsoft.com/office/powerpoint/2010/main" val="4242942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10-set-2026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733916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10-set-2026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859164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10-set-2026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284929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10-set-2026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899237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186731"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605395"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10-set-2026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975360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10-set-2026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1242955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216130" y="6446838"/>
            <a:ext cx="484632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852303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800"/>
            <a:ext cx="571384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1092200" y="3043050"/>
            <a:ext cx="3068832" cy="2638359"/>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10-set-2026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7130223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10-set-2026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3644371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10-set-2026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2" name="Tito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359061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10-set-2026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8954458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10-set-2026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3737319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10-set-2026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4726544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FDD649FC-C7F2-4966-B125-333FD0271E55}" type="datetime1">
              <a:rPr lang="it-IT" noProof="0" smtClean="0"/>
              <a:t>10-set-2026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0" name="Rettango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871769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4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50E5C9-4822-4828-86B2-BB987B39863B}" type="datetime1">
              <a:rPr lang="it-IT" noProof="0" smtClean="0"/>
              <a:t>10-set-2026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Rettango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0627515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solidFill>
                  <a:schemeClr val="bg1"/>
                </a:solidFill>
              </a:defRPr>
            </a:lvl1pPr>
          </a:lstStyle>
          <a:p>
            <a:pPr rtl="0"/>
            <a:fld id="{5A04164A-D1F3-464B-BA5A-A4C4D8F35ADB}" type="datetime1">
              <a:rPr lang="it-IT" noProof="0" smtClean="0"/>
              <a:t>10-set-2026</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it-IT" noProof="0" dirty="0"/>
              <a:t>Piè di pagina</a:t>
            </a:r>
          </a:p>
        </p:txBody>
      </p:sp>
      <p:sp>
        <p:nvSpPr>
          <p:cNvPr id="7" name="Segnaposto numero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it-IT" noProof="0" smtClean="0"/>
              <a:pPr/>
              <a:t>‹N›</a:t>
            </a:fld>
            <a:endParaRPr lang="it-IT" noProof="0" dirty="0"/>
          </a:p>
        </p:txBody>
      </p:sp>
      <p:sp>
        <p:nvSpPr>
          <p:cNvPr id="9" name="Rettango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998530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29D1554E-7EF2-44AC-BA44-70A2B54D9DB9}" type="datetime1">
              <a:rPr lang="it-IT" noProof="0" smtClean="0"/>
              <a:t>10-set-2026</a:t>
            </a:fld>
            <a:endParaRPr lang="it-IT" noProof="0" dirty="0"/>
          </a:p>
        </p:txBody>
      </p:sp>
      <p:sp>
        <p:nvSpPr>
          <p:cNvPr id="8" name="Segnaposto piè di pa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983813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1346200"/>
            <a:ext cx="2448033" cy="4530725"/>
          </a:xfrm>
        </p:spPr>
        <p:txBody>
          <a:bodyPr vert="eaVert"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a:xfrm>
            <a:off x="1092200" y="1346200"/>
            <a:ext cx="7480300" cy="4530723"/>
          </a:xfrm>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1C82CFE1-3316-4B70-89C0-454FCB2AAF53}" type="datetime1">
              <a:rPr lang="it-IT" noProof="0" smtClean="0"/>
              <a:t>10-set-2026</a:t>
            </a:fld>
            <a:endParaRPr lang="it-IT" noProof="0" dirty="0"/>
          </a:p>
        </p:txBody>
      </p:sp>
      <p:sp>
        <p:nvSpPr>
          <p:cNvPr id="8" name="Segnaposto piè di pa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14" name="Rettango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80802673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tags" Target="../tags/tag14.xml"/><Relationship Id="rId21" Type="http://schemas.openxmlformats.org/officeDocument/2006/relationships/tags" Target="../tags/tag9.xml"/><Relationship Id="rId42" Type="http://schemas.openxmlformats.org/officeDocument/2006/relationships/tags" Target="../tags/tag30.xml"/><Relationship Id="rId47" Type="http://schemas.openxmlformats.org/officeDocument/2006/relationships/tags" Target="../tags/tag35.xml"/><Relationship Id="rId63" Type="http://schemas.openxmlformats.org/officeDocument/2006/relationships/tags" Target="../tags/tag51.xml"/><Relationship Id="rId68" Type="http://schemas.openxmlformats.org/officeDocument/2006/relationships/tags" Target="../tags/tag56.xml"/><Relationship Id="rId84" Type="http://schemas.openxmlformats.org/officeDocument/2006/relationships/tags" Target="../tags/tag72.xml"/><Relationship Id="rId89" Type="http://schemas.openxmlformats.org/officeDocument/2006/relationships/tags" Target="../tags/tag77.xml"/><Relationship Id="rId16" Type="http://schemas.openxmlformats.org/officeDocument/2006/relationships/tags" Target="../tags/tag4.xml"/><Relationship Id="rId11" Type="http://schemas.openxmlformats.org/officeDocument/2006/relationships/slideLayout" Target="../slideLayouts/slideLayout11.xml"/><Relationship Id="rId32" Type="http://schemas.openxmlformats.org/officeDocument/2006/relationships/tags" Target="../tags/tag20.xml"/><Relationship Id="rId37" Type="http://schemas.openxmlformats.org/officeDocument/2006/relationships/tags" Target="../tags/tag25.xml"/><Relationship Id="rId53" Type="http://schemas.openxmlformats.org/officeDocument/2006/relationships/tags" Target="../tags/tag41.xml"/><Relationship Id="rId58" Type="http://schemas.openxmlformats.org/officeDocument/2006/relationships/tags" Target="../tags/tag46.xml"/><Relationship Id="rId74" Type="http://schemas.openxmlformats.org/officeDocument/2006/relationships/tags" Target="../tags/tag62.xml"/><Relationship Id="rId79" Type="http://schemas.openxmlformats.org/officeDocument/2006/relationships/tags" Target="../tags/tag67.xml"/><Relationship Id="rId5" Type="http://schemas.openxmlformats.org/officeDocument/2006/relationships/slideLayout" Target="../slideLayouts/slideLayout5.xml"/><Relationship Id="rId90" Type="http://schemas.openxmlformats.org/officeDocument/2006/relationships/tags" Target="../tags/tag78.xml"/><Relationship Id="rId95" Type="http://schemas.openxmlformats.org/officeDocument/2006/relationships/tags" Target="../tags/tag83.xml"/><Relationship Id="rId22" Type="http://schemas.openxmlformats.org/officeDocument/2006/relationships/tags" Target="../tags/tag10.xml"/><Relationship Id="rId27" Type="http://schemas.openxmlformats.org/officeDocument/2006/relationships/tags" Target="../tags/tag15.xml"/><Relationship Id="rId43" Type="http://schemas.openxmlformats.org/officeDocument/2006/relationships/tags" Target="../tags/tag31.xml"/><Relationship Id="rId48" Type="http://schemas.openxmlformats.org/officeDocument/2006/relationships/tags" Target="../tags/tag36.xml"/><Relationship Id="rId64" Type="http://schemas.openxmlformats.org/officeDocument/2006/relationships/tags" Target="../tags/tag52.xml"/><Relationship Id="rId69" Type="http://schemas.openxmlformats.org/officeDocument/2006/relationships/tags" Target="../tags/tag57.xml"/><Relationship Id="rId80" Type="http://schemas.openxmlformats.org/officeDocument/2006/relationships/tags" Target="../tags/tag68.xml"/><Relationship Id="rId85" Type="http://schemas.openxmlformats.org/officeDocument/2006/relationships/tags" Target="../tags/tag73.xml"/><Relationship Id="rId3" Type="http://schemas.openxmlformats.org/officeDocument/2006/relationships/slideLayout" Target="../slideLayouts/slideLayout3.xml"/><Relationship Id="rId12" Type="http://schemas.openxmlformats.org/officeDocument/2006/relationships/theme" Target="../theme/theme1.xml"/><Relationship Id="rId17" Type="http://schemas.openxmlformats.org/officeDocument/2006/relationships/tags" Target="../tags/tag5.xml"/><Relationship Id="rId25" Type="http://schemas.openxmlformats.org/officeDocument/2006/relationships/tags" Target="../tags/tag13.xml"/><Relationship Id="rId33" Type="http://schemas.openxmlformats.org/officeDocument/2006/relationships/tags" Target="../tags/tag21.xml"/><Relationship Id="rId38" Type="http://schemas.openxmlformats.org/officeDocument/2006/relationships/tags" Target="../tags/tag26.xml"/><Relationship Id="rId46" Type="http://schemas.openxmlformats.org/officeDocument/2006/relationships/tags" Target="../tags/tag34.xml"/><Relationship Id="rId59" Type="http://schemas.openxmlformats.org/officeDocument/2006/relationships/tags" Target="../tags/tag47.xml"/><Relationship Id="rId67" Type="http://schemas.openxmlformats.org/officeDocument/2006/relationships/tags" Target="../tags/tag55.xml"/><Relationship Id="rId20" Type="http://schemas.openxmlformats.org/officeDocument/2006/relationships/tags" Target="../tags/tag8.xml"/><Relationship Id="rId41" Type="http://schemas.openxmlformats.org/officeDocument/2006/relationships/tags" Target="../tags/tag29.xml"/><Relationship Id="rId54" Type="http://schemas.openxmlformats.org/officeDocument/2006/relationships/tags" Target="../tags/tag42.xml"/><Relationship Id="rId62" Type="http://schemas.openxmlformats.org/officeDocument/2006/relationships/tags" Target="../tags/tag50.xml"/><Relationship Id="rId70" Type="http://schemas.openxmlformats.org/officeDocument/2006/relationships/tags" Target="../tags/tag58.xml"/><Relationship Id="rId75" Type="http://schemas.openxmlformats.org/officeDocument/2006/relationships/tags" Target="../tags/tag63.xml"/><Relationship Id="rId83" Type="http://schemas.openxmlformats.org/officeDocument/2006/relationships/tags" Target="../tags/tag71.xml"/><Relationship Id="rId88" Type="http://schemas.openxmlformats.org/officeDocument/2006/relationships/tags" Target="../tags/tag76.xml"/><Relationship Id="rId91" Type="http://schemas.openxmlformats.org/officeDocument/2006/relationships/tags" Target="../tags/tag79.xml"/><Relationship Id="rId96" Type="http://schemas.openxmlformats.org/officeDocument/2006/relationships/tags" Target="../tags/tag8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tags" Target="../tags/tag3.xml"/><Relationship Id="rId23" Type="http://schemas.openxmlformats.org/officeDocument/2006/relationships/tags" Target="../tags/tag11.xml"/><Relationship Id="rId28" Type="http://schemas.openxmlformats.org/officeDocument/2006/relationships/tags" Target="../tags/tag16.xml"/><Relationship Id="rId36" Type="http://schemas.openxmlformats.org/officeDocument/2006/relationships/tags" Target="../tags/tag24.xml"/><Relationship Id="rId49" Type="http://schemas.openxmlformats.org/officeDocument/2006/relationships/tags" Target="../tags/tag37.xml"/><Relationship Id="rId57" Type="http://schemas.openxmlformats.org/officeDocument/2006/relationships/tags" Target="../tags/tag45.xml"/><Relationship Id="rId10" Type="http://schemas.openxmlformats.org/officeDocument/2006/relationships/slideLayout" Target="../slideLayouts/slideLayout10.xml"/><Relationship Id="rId31" Type="http://schemas.openxmlformats.org/officeDocument/2006/relationships/tags" Target="../tags/tag19.xml"/><Relationship Id="rId44" Type="http://schemas.openxmlformats.org/officeDocument/2006/relationships/tags" Target="../tags/tag32.xml"/><Relationship Id="rId52" Type="http://schemas.openxmlformats.org/officeDocument/2006/relationships/tags" Target="../tags/tag40.xml"/><Relationship Id="rId60" Type="http://schemas.openxmlformats.org/officeDocument/2006/relationships/tags" Target="../tags/tag48.xml"/><Relationship Id="rId65" Type="http://schemas.openxmlformats.org/officeDocument/2006/relationships/tags" Target="../tags/tag53.xml"/><Relationship Id="rId73" Type="http://schemas.openxmlformats.org/officeDocument/2006/relationships/tags" Target="../tags/tag61.xml"/><Relationship Id="rId78" Type="http://schemas.openxmlformats.org/officeDocument/2006/relationships/tags" Target="../tags/tag66.xml"/><Relationship Id="rId81" Type="http://schemas.openxmlformats.org/officeDocument/2006/relationships/tags" Target="../tags/tag69.xml"/><Relationship Id="rId86" Type="http://schemas.openxmlformats.org/officeDocument/2006/relationships/tags" Target="../tags/tag74.xml"/><Relationship Id="rId94" Type="http://schemas.openxmlformats.org/officeDocument/2006/relationships/tags" Target="../tags/tag82.xml"/><Relationship Id="rId99" Type="http://schemas.openxmlformats.org/officeDocument/2006/relationships/tags" Target="../tags/tag87.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tags" Target="../tags/tag1.xml"/><Relationship Id="rId18" Type="http://schemas.openxmlformats.org/officeDocument/2006/relationships/tags" Target="../tags/tag6.xml"/><Relationship Id="rId39" Type="http://schemas.openxmlformats.org/officeDocument/2006/relationships/tags" Target="../tags/tag27.xml"/><Relationship Id="rId34" Type="http://schemas.openxmlformats.org/officeDocument/2006/relationships/tags" Target="../tags/tag22.xml"/><Relationship Id="rId50" Type="http://schemas.openxmlformats.org/officeDocument/2006/relationships/tags" Target="../tags/tag38.xml"/><Relationship Id="rId55" Type="http://schemas.openxmlformats.org/officeDocument/2006/relationships/tags" Target="../tags/tag43.xml"/><Relationship Id="rId76" Type="http://schemas.openxmlformats.org/officeDocument/2006/relationships/tags" Target="../tags/tag64.xml"/><Relationship Id="rId97" Type="http://schemas.openxmlformats.org/officeDocument/2006/relationships/tags" Target="../tags/tag85.xml"/><Relationship Id="rId7" Type="http://schemas.openxmlformats.org/officeDocument/2006/relationships/slideLayout" Target="../slideLayouts/slideLayout7.xml"/><Relationship Id="rId71" Type="http://schemas.openxmlformats.org/officeDocument/2006/relationships/tags" Target="../tags/tag59.xml"/><Relationship Id="rId92" Type="http://schemas.openxmlformats.org/officeDocument/2006/relationships/tags" Target="../tags/tag80.xml"/><Relationship Id="rId2" Type="http://schemas.openxmlformats.org/officeDocument/2006/relationships/slideLayout" Target="../slideLayouts/slideLayout2.xml"/><Relationship Id="rId29" Type="http://schemas.openxmlformats.org/officeDocument/2006/relationships/tags" Target="../tags/tag17.xml"/><Relationship Id="rId24" Type="http://schemas.openxmlformats.org/officeDocument/2006/relationships/tags" Target="../tags/tag12.xml"/><Relationship Id="rId40" Type="http://schemas.openxmlformats.org/officeDocument/2006/relationships/tags" Target="../tags/tag28.xml"/><Relationship Id="rId45" Type="http://schemas.openxmlformats.org/officeDocument/2006/relationships/tags" Target="../tags/tag33.xml"/><Relationship Id="rId66" Type="http://schemas.openxmlformats.org/officeDocument/2006/relationships/tags" Target="../tags/tag54.xml"/><Relationship Id="rId87" Type="http://schemas.openxmlformats.org/officeDocument/2006/relationships/tags" Target="../tags/tag75.xml"/><Relationship Id="rId61" Type="http://schemas.openxmlformats.org/officeDocument/2006/relationships/tags" Target="../tags/tag49.xml"/><Relationship Id="rId82" Type="http://schemas.openxmlformats.org/officeDocument/2006/relationships/tags" Target="../tags/tag70.xml"/><Relationship Id="rId19" Type="http://schemas.openxmlformats.org/officeDocument/2006/relationships/tags" Target="../tags/tag7.xml"/><Relationship Id="rId14" Type="http://schemas.openxmlformats.org/officeDocument/2006/relationships/tags" Target="../tags/tag2.xml"/><Relationship Id="rId30" Type="http://schemas.openxmlformats.org/officeDocument/2006/relationships/tags" Target="../tags/tag18.xml"/><Relationship Id="rId35" Type="http://schemas.openxmlformats.org/officeDocument/2006/relationships/tags" Target="../tags/tag23.xml"/><Relationship Id="rId56" Type="http://schemas.openxmlformats.org/officeDocument/2006/relationships/tags" Target="../tags/tag44.xml"/><Relationship Id="rId77" Type="http://schemas.openxmlformats.org/officeDocument/2006/relationships/tags" Target="../tags/tag65.xml"/><Relationship Id="rId100" Type="http://schemas.openxmlformats.org/officeDocument/2006/relationships/tags" Target="../tags/tag88.xml"/><Relationship Id="rId8" Type="http://schemas.openxmlformats.org/officeDocument/2006/relationships/slideLayout" Target="../slideLayouts/slideLayout8.xml"/><Relationship Id="rId51" Type="http://schemas.openxmlformats.org/officeDocument/2006/relationships/tags" Target="../tags/tag39.xml"/><Relationship Id="rId72" Type="http://schemas.openxmlformats.org/officeDocument/2006/relationships/tags" Target="../tags/tag60.xml"/><Relationship Id="rId93" Type="http://schemas.openxmlformats.org/officeDocument/2006/relationships/tags" Target="../tags/tag81.xml"/><Relationship Id="rId98" Type="http://schemas.openxmlformats.org/officeDocument/2006/relationships/tags" Target="../tags/tag8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48000" y="1944000"/>
            <a:ext cx="10896000" cy="4266000"/>
          </a:xfrm>
          <a:prstGeom prst="rect">
            <a:avLst/>
          </a:prstGeom>
        </p:spPr>
        <p:txBody>
          <a:bodyPr vert="horz" lIns="0" tIns="0" rIns="0" bIns="0" rtlCol="0">
            <a:noAutofit/>
          </a:bodyPr>
          <a:lstStyle/>
          <a:p>
            <a:pPr lvl="0"/>
            <a:r>
              <a:rPr lang="en-GB" noProof="0" dirty="0"/>
              <a:t>Level 1</a:t>
            </a:r>
          </a:p>
          <a:p>
            <a:pPr lvl="1"/>
            <a:r>
              <a:rPr lang="en-GB" noProof="0" dirty="0"/>
              <a:t>Level 2</a:t>
            </a:r>
          </a:p>
          <a:p>
            <a:pPr lvl="2"/>
            <a:r>
              <a:rPr lang="en-GB" noProof="0" dirty="0"/>
              <a:t>Level 3</a:t>
            </a:r>
          </a:p>
          <a:p>
            <a:pPr lvl="3"/>
            <a:r>
              <a:rPr lang="en-GB" noProof="0" dirty="0"/>
              <a:t>Level 4, Header</a:t>
            </a:r>
          </a:p>
          <a:p>
            <a:pPr lvl="4"/>
            <a:r>
              <a:rPr lang="en-GB" noProof="0" dirty="0"/>
              <a:t>Level 5, Body</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48000" y="648000"/>
            <a:ext cx="10896000" cy="129600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2" name="Date Placeholder 1">
            <a:extLst>
              <a:ext uri="{FF2B5EF4-FFF2-40B4-BE49-F238E27FC236}">
                <a16:creationId xmlns:a16="http://schemas.microsoft.com/office/drawing/2014/main" id="{0643F1B6-0743-4D14-8B95-B030120DE5D1}"/>
              </a:ext>
            </a:extLst>
          </p:cNvPr>
          <p:cNvSpPr>
            <a:spLocks noGrp="1"/>
          </p:cNvSpPr>
          <p:nvPr>
            <p:ph type="dt" sz="half" idx="2"/>
          </p:nvPr>
        </p:nvSpPr>
        <p:spPr>
          <a:xfrm>
            <a:off x="648000" y="324000"/>
            <a:ext cx="1920000" cy="125850"/>
          </a:xfrm>
          <a:prstGeom prst="rect">
            <a:avLst/>
          </a:prstGeom>
        </p:spPr>
        <p:txBody>
          <a:bodyPr vert="horz" lIns="0" tIns="0" rIns="0" bIns="0" rtlCol="0" anchor="t"/>
          <a:lstStyle>
            <a:lvl1pPr algn="l">
              <a:defRPr sz="700">
                <a:solidFill>
                  <a:schemeClr val="tx2"/>
                </a:solidFill>
                <a:latin typeface="+mn-lt"/>
                <a:ea typeface="Verdana" panose="020B0604030504040204" pitchFamily="34" charset="0"/>
              </a:defRPr>
            </a:lvl1pPr>
          </a:lstStyle>
          <a:p>
            <a:endParaRPr lang="en-GB" dirty="0"/>
          </a:p>
        </p:txBody>
      </p:sp>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2892712" y="323850"/>
            <a:ext cx="4162138" cy="126000"/>
          </a:xfrm>
          <a:prstGeom prst="rect">
            <a:avLst/>
          </a:prstGeom>
        </p:spPr>
        <p:txBody>
          <a:bodyPr vert="horz" lIns="0" tIns="0" rIns="0" bIns="0" rtlCol="0" anchor="t"/>
          <a:lstStyle>
            <a:lvl1pPr algn="l">
              <a:defRPr sz="700">
                <a:solidFill>
                  <a:schemeClr val="tx2"/>
                </a:solidFill>
                <a:latin typeface="+mn-lt"/>
                <a:ea typeface="Verdana" panose="020B0604030504040204" pitchFamily="34" charset="0"/>
              </a:defRPr>
            </a:lvl1pPr>
          </a:lstStyle>
          <a:p>
            <a:endParaRPr lang="en-GB" dirty="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324000" y="324000"/>
            <a:ext cx="324000" cy="125850"/>
          </a:xfrm>
          <a:prstGeom prst="rect">
            <a:avLst/>
          </a:prstGeom>
        </p:spPr>
        <p:txBody>
          <a:bodyPr vert="horz" lIns="0" tIns="0" rIns="0" bIns="0" rtlCol="0" anchor="t"/>
          <a:lstStyle>
            <a:lvl1pPr algn="l">
              <a:defRPr sz="700">
                <a:solidFill>
                  <a:schemeClr val="tx2"/>
                </a:solidFill>
                <a:latin typeface="+mn-lt"/>
                <a:ea typeface="Verdana" panose="020B0604030504040204" pitchFamily="34" charset="0"/>
              </a:defRPr>
            </a:lvl1pPr>
          </a:lstStyle>
          <a:p>
            <a:fld id="{23AA811B-2EBD-4900-905E-5BE206449611}" type="slidenum">
              <a:rPr lang="en-GB" smtClean="0"/>
              <a:pPr/>
              <a:t>‹N›</a:t>
            </a:fld>
            <a:endParaRPr lang="en-GB" dirty="0"/>
          </a:p>
        </p:txBody>
      </p:sp>
      <p:sp>
        <p:nvSpPr>
          <p:cNvPr id="4" name="[WorkArea]" descr="&lt;?xml version=&quot;1.0&quot; encoding=&quot;utf-16&quot;?&gt;&#10;&lt;GridTheme xmlns:xsi=&quot;http://www.w3.org/2001/XMLSchema-instance&quot; xmlns:xsd=&quot;http://www.w3.org/2001/XMLSchema&quot;&gt;&#10;  &lt;GuideLines /&gt;&#10;  &lt;SubGrids&gt;&#10;    &lt;SubGrid&gt;&#10;      &lt;Left&gt;25.51181&lt;/Left&gt;&#10;      &lt;Top&gt;25.51181&lt;/Top&gt;&#10;      &lt;Width&gt;25.51181&lt;/Width&gt;&#10;      &lt;Height&gt;25.51181&lt;/Height&gt;&#10;    &lt;/SubGrid&gt;&#10;    &lt;SubGrid&gt;&#10;      &lt;Left&gt;51.02362&lt;/Left&gt;&#10;      &lt;Top&gt;25.51181&lt;/Top&gt;&#10;      &lt;Width&gt;151.1811&lt;/Width&gt;&#10;      &lt;Height&gt;25.51181&lt;/Height&gt;&#10;    &lt;/SubGrid&gt;&#10;    &lt;SubGrid&gt;&#10;      &lt;Left&gt;202.204727&lt;/Left&gt;&#10;      &lt;Top&gt;25.51181&lt;/Top&gt;&#10;      &lt;Width&gt;25.51181&lt;/Width&gt;&#10;      &lt;Height&gt;25.51181&lt;/Height&gt;&#10;    &lt;/SubGrid&gt;&#10;    &lt;SubGrid&gt;&#10;      &lt;Left&gt;227.716537&lt;/Left&gt;&#10;      &lt;Top&gt;25.51181&lt;/Top&gt;&#10;      &lt;Width&gt;151.1811&lt;/Width&gt;&#10;      &lt;Height&gt;25.51181&lt;/Height&gt;&#10;    &lt;/SubGrid&gt;&#10;    &lt;SubGrid&gt;&#10;      &lt;Left&gt;378.897644&lt;/Left&gt;&#10;      &lt;Top&gt;25.51181&lt;/Top&gt;&#10;      &lt;Width&gt;25.51181&lt;/Width&gt;&#10;      &lt;Height&gt;25.51181&lt;/Height&gt;&#10;    &lt;/SubGrid&gt;&#10;    &lt;SubGrid&gt;&#10;      &lt;Left&gt;404.409454&lt;/Left&gt;&#10;      &lt;Top&gt;25.51181&lt;/Top&gt;&#10;      &lt;Width&gt;151.1811&lt;/Width&gt;&#10;      &lt;Height&gt;25.51181&lt;/Height&gt;&#10;    &lt;/SubGrid&gt;&#10;    &lt;SubGrid&gt;&#10;      &lt;Left&gt;555.5906&lt;/Left&gt;&#10;      &lt;Top&gt;25.51181&lt;/Top&gt;&#10;      &lt;Width&gt;25.51181&lt;/Width&gt;&#10;      &lt;Height&gt;25.51181&lt;/Height&gt;&#10;    &lt;/SubGrid&gt;&#10;    &lt;SubGrid&gt;&#10;      &lt;Left&gt;581.102356&lt;/Left&gt;&#10;      &lt;Top&gt;25.51181&lt;/Top&gt;&#10;      &lt;Width&gt;151.1811&lt;/Width&gt;&#10;      &lt;Height&gt;25.51181&lt;/Height&gt;&#10;    &lt;/SubGrid&gt;&#10;    &lt;SubGrid&gt;&#10;      &lt;Left&gt;732.283447&lt;/Left&gt;&#10;      &lt;Top&gt;25.51181&lt;/Top&gt;&#10;      &lt;Width&gt;25.51181&lt;/Width&gt;&#10;      &lt;Height&gt;25.51181&lt;/Height&gt;&#10;    &lt;/SubGrid&gt;&#10;    &lt;SubGrid&gt;&#10;      &lt;Left&gt;757.7953&lt;/Left&gt;&#10;      &lt;Top&gt;25.51181&lt;/Top&gt;&#10;      &lt;Width&gt;151.1811&lt;/Width&gt;&#10;      &lt;Height&gt;25.51181&lt;/Height&gt;&#10;    &lt;/SubGrid&gt;&#10;    &lt;SubGrid&gt;&#10;      &lt;Left&gt;908.9764&lt;/Left&gt;&#10;      &lt;Top&gt;25.51181&lt;/Top&gt;&#10;      &lt;Width&gt;25.51181&lt;/Width&gt;&#10;      &lt;Height&gt;25.51181&lt;/Height&gt;&#10;    &lt;/SubGrid&gt;&#10;    &lt;SubGrid&gt;&#10;      &lt;Left&gt;25.51181&lt;/Left&gt;&#10;      &lt;Top&gt;218.976379&lt;/Top&gt;&#10;      &lt;Width&gt;25.51181&lt;/Width&gt;&#10;      &lt;Height&gt;25.51181&lt;/Height&gt;&#10;    &lt;/SubGrid&gt;&#10;    &lt;SubGrid&gt;&#10;      &lt;Left&gt;25.51181&lt;/Left&gt;&#10;      &lt;Top&gt;244.48819&lt;/Top&gt;&#10;      &lt;Width&gt;25.51181&lt;/Width&gt;&#10;      &lt;Height&gt;25.51181&lt;/Height&gt;&#10;    &lt;/SubGrid&gt;&#10;    &lt;SubGrid&gt;&#10;      &lt;Left&gt;25.51181&lt;/Left&gt;&#10;      &lt;Top&gt;270&lt;/Top&gt;&#10;      &lt;Width&gt;25.51181&lt;/Width&gt;&#10;      &lt;Height&gt;25.51181&lt;/Height&gt;&#10;    &lt;/SubGrid&gt;&#10;    &lt;SubGrid&gt;&#10;      &lt;Left&gt;25.51181&lt;/Left&gt;&#10;      &lt;Top&gt;295.5118&lt;/Top&gt;&#10;      &lt;Width&gt;25.51181&lt;/Width&gt;&#10;      &lt;Height&gt;25.51181&lt;/Height&gt;&#10;    &lt;/SubGrid&gt;&#10;    &lt;SubGrid&gt;&#10;      &lt;Left&gt;51.02362&lt;/Left&gt;&#10;      &lt;Top&gt;295.5118&lt;/Top&gt;&#10;      &lt;Width&gt;151.1811&lt;/Width&gt;&#10;      &lt;Height&gt;25.51181&lt;/Height&gt;&#10;    &lt;/SubGrid&gt;&#10;    &lt;SubGrid&gt;&#10;      &lt;Left&gt;202.204727&lt;/Left&gt;&#10;      &lt;Top&gt;295.5118&lt;/Top&gt;&#10;      &lt;Width&gt;25.51181&lt;/Width&gt;&#10;      &lt;Height&gt;25.51181&lt;/Height&gt;&#10;    &lt;/SubGrid&gt;&#10;    &lt;SubGrid&gt;&#10;      &lt;Left&gt;51.02362&lt;/Left&gt;&#10;      &lt;Top&gt;270&lt;/Top&gt;&#10;      &lt;Width&gt;151.1811&lt;/Width&gt;&#10;      &lt;Height&gt;25.51181&lt;/Height&gt;&#10;    &lt;/SubGrid&gt;&#10;    &lt;SubGrid&gt;&#10;      &lt;Left&gt;202.204727&lt;/Left&gt;&#10;      &lt;Top&gt;270&lt;/Top&gt;&#10;      &lt;Width&gt;25.51181&lt;/Width&gt;&#10;      &lt;Height&gt;25.51181&lt;/Height&gt;&#10;    &lt;/SubGrid&gt;&#10;    &lt;SubGrid&gt;&#10;      &lt;Left&gt;51.02362&lt;/Left&gt;&#10;      &lt;Top&gt;244.48819&lt;/Top&gt;&#10;      &lt;Width&gt;151.1811&lt;/Width&gt;&#10;      &lt;Height&gt;25.51181&lt;/Height&gt;&#10;    &lt;/SubGrid&gt;&#10;    &lt;SubGrid&gt;&#10;      &lt;Left&gt;202.204727&lt;/Left&gt;&#10;      &lt;Top&gt;244.48819&lt;/Top&gt;&#10;      &lt;Width&gt;25.51181&lt;/Width&gt;&#10;      &lt;Height&gt;25.51181&lt;/Height&gt;&#10;    &lt;/SubGrid&gt;&#10;    &lt;SubGrid&gt;&#10;      &lt;Left&gt;51.02362&lt;/Left&gt;&#10;      &lt;Top&gt;218.976379&lt;/Top&gt;&#10;      &lt;Width&gt;151.1811&lt;/Width&gt;&#10;      &lt;Height&gt;25.51181&lt;/Height&gt;&#10;    &lt;/SubGrid&gt;&#10;    &lt;SubGrid&gt;&#10;      &lt;Left&gt;202.204727&lt;/Left&gt;&#10;      &lt;Top&gt;218.976379&lt;/Top&gt;&#10;      &lt;Width&gt;25.51181&lt;/Width&gt;&#10;      &lt;Height&gt;25.51181&lt;/Height&gt;&#10;    &lt;/SubGrid&gt;&#10;    &lt;SubGrid&gt;&#10;      &lt;Left&gt;25.51181&lt;/Left&gt;&#10;      &lt;Top&gt;488.976379&lt;/Top&gt;&#10;      &lt;Width&gt;25.51181&lt;/Width&gt;&#10;      &lt;Height&gt;25.51181&lt;/Height&gt;&#10;    &lt;/SubGrid&gt;&#10;    &lt;SubGrid&gt;&#10;      &lt;Left&gt;51.02362&lt;/Left&gt;&#10;      &lt;Top&gt;488.976379&lt;/Top&gt;&#10;      &lt;Width&gt;151.1811&lt;/Width&gt;&#10;      &lt;Height&gt;25.51181&lt;/Height&gt;&#10;    &lt;/SubGrid&gt;&#10;    &lt;SubGrid&gt;&#10;      &lt;Left&gt;202.204727&lt;/Left&gt;&#10;      &lt;Top&gt;488.976379&lt;/Top&gt;&#10;      &lt;Width&gt;25.51181&lt;/Width&gt;&#10;      &lt;Height&gt;25.51181&lt;/Height&gt;&#10;    &lt;/SubGrid&gt;&#10;    &lt;SubGrid&gt;&#10;      &lt;Left&gt;227.716537&lt;/Left&gt;&#10;      &lt;Top&gt;488.976379&lt;/Top&gt;&#10;      &lt;Width&gt;151.1811&lt;/Width&gt;&#10;      &lt;Height&gt;25.51181&lt;/Height&gt;&#10;    &lt;/SubGrid&gt;&#10;    &lt;SubGrid&gt;&#10;      &lt;Left&gt;378.897644&lt;/Left&gt;&#10;      &lt;Top&gt;488.976379&lt;/Top&gt;&#10;      &lt;Width&gt;25.51181&lt;/Width&gt;&#10;      &lt;Height&gt;25.51181&lt;/Height&gt;&#10;    &lt;/SubGrid&gt;&#10;    &lt;SubGrid&gt;&#10;      &lt;Left&gt;404.409454&lt;/Left&gt;&#10;      &lt;Top&gt;488.976379&lt;/Top&gt;&#10;      &lt;Width&gt;151.1811&lt;/Width&gt;&#10;      &lt;Height&gt;25.51181&lt;/Height&gt;&#10;    &lt;/SubGrid&gt;&#10;    &lt;SubGrid&gt;&#10;      &lt;Left&gt;555.5906&lt;/Left&gt;&#10;      &lt;Top&gt;488.976379&lt;/Top&gt;&#10;      &lt;Width&gt;25.51181&lt;/Width&gt;&#10;      &lt;Height&gt;25.51181&lt;/Height&gt;&#10;    &lt;/SubGrid&gt;&#10;    &lt;SubGrid&gt;&#10;      &lt;Left&gt;581.102356&lt;/Left&gt;&#10;      &lt;Top&gt;488.976379&lt;/Top&gt;&#10;      &lt;Width&gt;151.1811&lt;/Width&gt;&#10;      &lt;Height&gt;25.51181&lt;/Height&gt;&#10;    &lt;/SubGrid&gt;&#10;    &lt;SubGrid&gt;&#10;      &lt;Left&gt;732.283447&lt;/Left&gt;&#10;      &lt;Top&gt;488.976379&lt;/Top&gt;&#10;      &lt;Width&gt;25.51181&lt;/Width&gt;&#10;      &lt;Height&gt;25.51181&lt;/Height&gt;&#10;    &lt;/SubGrid&gt;&#10;    &lt;SubGrid&gt;&#10;      &lt;Left&gt;757.7953&lt;/Left&gt;&#10;      &lt;Top&gt;488.976379&lt;/Top&gt;&#10;      &lt;Width&gt;151.1811&lt;/Width&gt;&#10;      &lt;Height&gt;25.51181&lt;/Height&gt;&#10;    &lt;/SubGrid&gt;&#10;    &lt;SubGrid&gt;&#10;      &lt;Left&gt;908.9764&lt;/Left&gt;&#10;      &lt;Top&gt;488.976379&lt;/Top&gt;&#10;      &lt;Width&gt;25.51181&lt;/Width&gt;&#10;      &lt;Height&gt;25.51181&lt;/Height&gt;&#10;    &lt;/SubGrid&gt;&#10;    &lt;SubGrid&gt;&#10;      &lt;Left&gt;227.716537&lt;/Left&gt;&#10;      &lt;Top&gt;295.5118&lt;/Top&gt;&#10;      &lt;Width&gt;151.1811&lt;/Width&gt;&#10;      &lt;Height&gt;25.51181&lt;/Height&gt;&#10;    &lt;/SubGrid&gt;&#10;    &lt;SubGrid&gt;&#10;      &lt;Left&gt;378.897644&lt;/Left&gt;&#10;      &lt;Top&gt;295.5118&lt;/Top&gt;&#10;      &lt;Width&gt;25.51181&lt;/Width&gt;&#10;      &lt;Height&gt;25.51181&lt;/Height&gt;&#10;    &lt;/SubGrid&gt;&#10;    &lt;SubGrid&gt;&#10;      &lt;Left&gt;227.716537&lt;/Left&gt;&#10;      &lt;Top&gt;270&lt;/Top&gt;&#10;      &lt;Width&gt;151.1811&lt;/Width&gt;&#10;      &lt;Height&gt;25.51181&lt;/Height&gt;&#10;    &lt;/SubGrid&gt;&#10;    &lt;SubGrid&gt;&#10;      &lt;Left&gt;378.897644&lt;/Left&gt;&#10;      &lt;Top&gt;270&lt;/Top&gt;&#10;      &lt;Width&gt;25.51181&lt;/Width&gt;&#10;      &lt;Height&gt;25.51181&lt;/Height&gt;&#10;    &lt;/SubGrid&gt;&#10;    &lt;SubGrid&gt;&#10;      &lt;Left&gt;227.716537&lt;/Left&gt;&#10;      &lt;Top&gt;244.48819&lt;/Top&gt;&#10;      &lt;Width&gt;151.1811&lt;/Width&gt;&#10;      &lt;Height&gt;25.51181&lt;/Height&gt;&#10;    &lt;/SubGrid&gt;&#10;    &lt;SubGrid&gt;&#10;      &lt;Left&gt;378.897644&lt;/Left&gt;&#10;      &lt;Top&gt;244.48819&lt;/Top&gt;&#10;      &lt;Width&gt;25.51181&lt;/Width&gt;&#10;      &lt;Height&gt;25.51181&lt;/Height&gt;&#10;    &lt;/SubGrid&gt;&#10;    &lt;SubGrid&gt;&#10;      &lt;Left&gt;227.716537&lt;/Left&gt;&#10;      &lt;Top&gt;218.976379&lt;/Top&gt;&#10;      &lt;Width&gt;151.1811&lt;/Width&gt;&#10;      &lt;Height&gt;25.51181&lt;/Height&gt;&#10;    &lt;/SubGrid&gt;&#10;    &lt;SubGrid&gt;&#10;      &lt;Left&gt;378.897644&lt;/Left&gt;&#10;      &lt;Top&gt;218.976379&lt;/Top&gt;&#10;      &lt;Width&gt;25.51181&lt;/Width&gt;&#10;      &lt;Height&gt;25.51181&lt;/Height&gt;&#10;    &lt;/SubGrid&gt;&#10;    &lt;SubGrid&gt;&#10;      &lt;Left&gt;404.409454&lt;/Left&gt;&#10;      &lt;Top&gt;295.5118&lt;/Top&gt;&#10;      &lt;Width&gt;151.1811&lt;/Width&gt;&#10;      &lt;Height&gt;25.51181&lt;/Height&gt;&#10;    &lt;/SubGrid&gt;&#10;    &lt;SubGrid&gt;&#10;      &lt;Left&gt;555.5906&lt;/Left&gt;&#10;      &lt;Top&gt;295.5118&lt;/Top&gt;&#10;      &lt;Width&gt;25.51181&lt;/Width&gt;&#10;      &lt;Height&gt;25.51181&lt;/Height&gt;&#10;    &lt;/SubGrid&gt;&#10;    &lt;SubGrid&gt;&#10;      &lt;Left&gt;404.409454&lt;/Left&gt;&#10;      &lt;Top&gt;270&lt;/Top&gt;&#10;      &lt;Width&gt;151.1811&lt;/Width&gt;&#10;      &lt;Height&gt;25.51181&lt;/Height&gt;&#10;    &lt;/SubGrid&gt;&#10;    &lt;SubGrid&gt;&#10;      &lt;Left&gt;555.5906&lt;/Left&gt;&#10;      &lt;Top&gt;270&lt;/Top&gt;&#10;      &lt;Width&gt;25.51181&lt;/Width&gt;&#10;      &lt;Height&gt;25.51181&lt;/Height&gt;&#10;    &lt;/SubGrid&gt;&#10;    &lt;SubGrid&gt;&#10;      &lt;Left&gt;404.409454&lt;/Left&gt;&#10;      &lt;Top&gt;244.48819&lt;/Top&gt;&#10;      &lt;Width&gt;151.1811&lt;/Width&gt;&#10;      &lt;Height&gt;25.51181&lt;/Height&gt;&#10;    &lt;/SubGrid&gt;&#10;    &lt;SubGrid&gt;&#10;      &lt;Left&gt;555.5906&lt;/Left&gt;&#10;      &lt;Top&gt;244.48819&lt;/Top&gt;&#10;      &lt;Width&gt;25.51181&lt;/Width&gt;&#10;      &lt;Height&gt;25.51181&lt;/Height&gt;&#10;    &lt;/SubGrid&gt;&#10;    &lt;SubGrid&gt;&#10;      &lt;Left&gt;404.409454&lt;/Left&gt;&#10;      &lt;Top&gt;218.976379&lt;/Top&gt;&#10;      &lt;Width&gt;151.1811&lt;/Width&gt;&#10;      &lt;Height&gt;25.51181&lt;/Height&gt;&#10;    &lt;/SubGrid&gt;&#10;    &lt;SubGrid&gt;&#10;      &lt;Left&gt;555.5906&lt;/Left&gt;&#10;      &lt;Top&gt;218.976379&lt;/Top&gt;&#10;      &lt;Width&gt;25.51181&lt;/Width&gt;&#10;      &lt;Height&gt;25.51181&lt;/Height&gt;&#10;    &lt;/SubGrid&gt;&#10;    &lt;SubGrid&gt;&#10;      &lt;Left&gt;581.102356&lt;/Left&gt;&#10;      &lt;Top&gt;295.5118&lt;/Top&gt;&#10;      &lt;Width&gt;151.1811&lt;/Width&gt;&#10;      &lt;Height&gt;25.51181&lt;/Height&gt;&#10;    &lt;/SubGrid&gt;&#10;    &lt;SubGrid&gt;&#10;      &lt;Left&gt;732.283447&lt;/Left&gt;&#10;      &lt;Top&gt;295.5118&lt;/Top&gt;&#10;      &lt;Width&gt;25.51181&lt;/Width&gt;&#10;      &lt;Height&gt;25.51181&lt;/Height&gt;&#10;    &lt;/SubGrid&gt;&#10;    &lt;SubGrid&gt;&#10;      &lt;Left&gt;581.102356&lt;/Left&gt;&#10;      &lt;Top&gt;270&lt;/Top&gt;&#10;      &lt;Width&gt;151.1811&lt;/Width&gt;&#10;      &lt;Height&gt;25.51181&lt;/Height&gt;&#10;    &lt;/SubGrid&gt;&#10;    &lt;SubGrid&gt;&#10;      &lt;Left&gt;732.283447&lt;/Left&gt;&#10;      &lt;Top&gt;270&lt;/Top&gt;&#10;      &lt;Width&gt;25.51181&lt;/Width&gt;&#10;      &lt;Height&gt;25.51181&lt;/Height&gt;&#10;    &lt;/SubGrid&gt;&#10;    &lt;SubGrid&gt;&#10;      &lt;Left&gt;581.102356&lt;/Left&gt;&#10;      &lt;Top&gt;244.48819&lt;/Top&gt;&#10;      &lt;Width&gt;151.1811&lt;/Width&gt;&#10;      &lt;Height&gt;25.51181&lt;/Height&gt;&#10;    &lt;/SubGrid&gt;&#10;    &lt;SubGrid&gt;&#10;      &lt;Left&gt;732.283447&lt;/Left&gt;&#10;      &lt;Top&gt;244.48819&lt;/Top&gt;&#10;      &lt;Width&gt;25.51181&lt;/Width&gt;&#10;      &lt;Height&gt;25.51181&lt;/Height&gt;&#10;    &lt;/SubGrid&gt;&#10;    &lt;SubGrid&gt;&#10;      &lt;Left&gt;581.102356&lt;/Left&gt;&#10;      &lt;Top&gt;218.976379&lt;/Top&gt;&#10;      &lt;Width&gt;151.1811&lt;/Width&gt;&#10;      &lt;Height&gt;25.51181&lt;/Height&gt;&#10;    &lt;/SubGrid&gt;&#10;    &lt;SubGrid&gt;&#10;      &lt;Left&gt;732.283447&lt;/Left&gt;&#10;      &lt;Top&gt;218.976379&lt;/Top&gt;&#10;      &lt;Width&gt;25.51181&lt;/Width&gt;&#10;      &lt;Height&gt;25.51181&lt;/Height&gt;&#10;    &lt;/SubGrid&gt;&#10;    &lt;SubGrid&gt;&#10;      &lt;Left&gt;757.7953&lt;/Left&gt;&#10;      &lt;Top&gt;295.5118&lt;/Top&gt;&#10;      &lt;Width&gt;151.1811&lt;/Width&gt;&#10;      &lt;Height&gt;25.51181&lt;/Height&gt;&#10;    &lt;/SubGrid&gt;&#10;    &lt;SubGrid&gt;&#10;      &lt;Left&gt;908.9764&lt;/Left&gt;&#10;      &lt;Top&gt;295.5118&lt;/Top&gt;&#10;      &lt;Width&gt;25.51181&lt;/Width&gt;&#10;      &lt;Height&gt;25.51181&lt;/Height&gt;&#10;    &lt;/SubGrid&gt;&#10;    &lt;SubGrid&gt;&#10;      &lt;Left&gt;757.7953&lt;/Left&gt;&#10;      &lt;Top&gt;270&lt;/Top&gt;&#10;      &lt;Width&gt;151.1811&lt;/Width&gt;&#10;      &lt;Height&gt;25.51181&lt;/Height&gt;&#10;    &lt;/SubGrid&gt;&#10;    &lt;SubGrid&gt;&#10;      &lt;Left&gt;908.9764&lt;/Left&gt;&#10;      &lt;Top&gt;270&lt;/Top&gt;&#10;      &lt;Width&gt;25.51181&lt;/Width&gt;&#10;      &lt;Height&gt;25.51181&lt;/Height&gt;&#10;    &lt;/SubGrid&gt;&#10;    &lt;SubGrid&gt;&#10;      &lt;Left&gt;757.7953&lt;/Left&gt;&#10;      &lt;Top&gt;244.48819&lt;/Top&gt;&#10;      &lt;Width&gt;151.1811&lt;/Width&gt;&#10;      &lt;Height&gt;25.51181&lt;/Height&gt;&#10;    &lt;/SubGrid&gt;&#10;    &lt;SubGrid&gt;&#10;      &lt;Left&gt;908.9764&lt;/Left&gt;&#10;      &lt;Top&gt;244.48819&lt;/Top&gt;&#10;      &lt;Width&gt;25.51181&lt;/Width&gt;&#10;      &lt;Height&gt;25.51181&lt;/Height&gt;&#10;    &lt;/SubGrid&gt;&#10;    &lt;SubGrid&gt;&#10;      &lt;Left&gt;757.7953&lt;/Left&gt;&#10;      &lt;Top&gt;218.976379&lt;/Top&gt;&#10;      &lt;Width&gt;151.1811&lt;/Width&gt;&#10;      &lt;Height&gt;25.51181&lt;/Height&gt;&#10;    &lt;/SubGrid&gt;&#10;    &lt;SubGrid&gt;&#10;      &lt;Left&gt;908.9764&lt;/Left&gt;&#10;      &lt;Top&gt;218.976379&lt;/Top&gt;&#10;      &lt;Width&gt;25.51181&lt;/Width&gt;&#10;      &lt;Height&gt;25.51181&lt;/Height&gt;&#10;    &lt;/SubGrid&gt;&#10;    &lt;SubGrid&gt;&#10;      &lt;Left&gt;25.51181&lt;/Left&gt;&#10;      &lt;Top&gt;51.02362&lt;/Top&gt;&#10;      &lt;Width&gt;25.51181&lt;/Width&gt;&#10;      &lt;Height&gt;167.952759&lt;/Height&gt;&#10;    &lt;/SubGrid&gt;&#10;    &lt;SubGrid&gt;&#10;      &lt;Left&gt;202.204727&lt;/Left&gt;&#10;      &lt;Top&gt;51.02362&lt;/Top&gt;&#10;      &lt;Width&gt;25.51181&lt;/Width&gt;&#10;      &lt;Height&gt;167.952759&lt;/Height&gt;&#10;    &lt;/SubGrid&gt;&#10;    &lt;SubGrid&gt;&#10;      &lt;Left&gt;378.897644&lt;/Left&gt;&#10;      &lt;Top&gt;51.02362&lt;/Top&gt;&#10;      &lt;Width&gt;25.51181&lt;/Width&gt;&#10;      &lt;Height&gt;167.952759&lt;/Height&gt;&#10;    &lt;/SubGrid&gt;&#10;    &lt;SubGrid&gt;&#10;      &lt;Left&gt;555.5906&lt;/Left&gt;&#10;      &lt;Top&gt;51.02362&lt;/Top&gt;&#10;      &lt;Width&gt;25.51181&lt;/Width&gt;&#10;      &lt;Height&gt;167.952759&lt;/Height&gt;&#10;    &lt;/SubGrid&gt;&#10;    &lt;SubGrid&gt;&#10;      &lt;Left&gt;732.283447&lt;/Left&gt;&#10;      &lt;Top&gt;51.02362&lt;/Top&gt;&#10;      &lt;Width&gt;25.51181&lt;/Width&gt;&#10;      &lt;Height&gt;167.952759&lt;/Height&gt;&#10;    &lt;/SubGrid&gt;&#10;    &lt;SubGrid&gt;&#10;      &lt;Left&gt;908.9764&lt;/Left&gt;&#10;      &lt;Top&gt;51.02362&lt;/Top&gt;&#10;      &lt;Width&gt;25.51181&lt;/Width&gt;&#10;      &lt;Height&gt;167.952759&lt;/Height&gt;&#10;    &lt;/SubGrid&gt;&#10;    &lt;SubGrid&gt;&#10;      &lt;Left&gt;25.51181&lt;/Left&gt;&#10;      &lt;Top&gt;321.023621&lt;/Top&gt;&#10;      &lt;Width&gt;25.51181&lt;/Width&gt;&#10;      &lt;Height&gt;167.952759&lt;/Height&gt;&#10;    &lt;/SubGrid&gt;&#10;    &lt;SubGrid&gt;&#10;      &lt;Left&gt;202.204727&lt;/Left&gt;&#10;      &lt;Top&gt;321.023621&lt;/Top&gt;&#10;      &lt;Width&gt;25.51181&lt;/Width&gt;&#10;      &lt;Height&gt;167.952759&lt;/Height&gt;&#10;    &lt;/SubGrid&gt;&#10;    &lt;SubGrid&gt;&#10;      &lt;Left&gt;378.897644&lt;/Left&gt;&#10;      &lt;Top&gt;321.023621&lt;/Top&gt;&#10;      &lt;Width&gt;25.51181&lt;/Width&gt;&#10;      &lt;Height&gt;167.952759&lt;/Height&gt;&#10;    &lt;/SubGrid&gt;&#10;    &lt;SubGrid&gt;&#10;      &lt;Left&gt;555.5906&lt;/Left&gt;&#10;      &lt;Top&gt;321.023621&lt;/Top&gt;&#10;      &lt;Width&gt;25.51181&lt;/Width&gt;&#10;      &lt;Height&gt;167.952759&lt;/Height&gt;&#10;    &lt;/SubGrid&gt;&#10;    &lt;SubGrid&gt;&#10;      &lt;Left&gt;732.283447&lt;/Left&gt;&#10;      &lt;Top&gt;321.023621&lt;/Top&gt;&#10;      &lt;Width&gt;25.51181&lt;/Width&gt;&#10;      &lt;Height&gt;167.952759&lt;/Height&gt;&#10;    &lt;/SubGrid&gt;&#10;    &lt;SubGrid&gt;&#10;      &lt;Left&gt;908.9764&lt;/Left&gt;&#10;      &lt;Top&gt;321.023621&lt;/Top&gt;&#10;      &lt;Width&gt;25.51181&lt;/Width&gt;&#10;      &lt;Height&gt;167.952759&lt;/Height&gt;&#10;    &lt;/SubGrid&gt;&#10;    &lt;SubGrid&gt;&#10;      &lt;Left&gt;51.02362&lt;/Left&gt;&#10;      &lt;Top&gt;51.02362&lt;/Top&gt;&#10;      &lt;Width&gt;151.1811&lt;/Width&gt;&#10;      &lt;Height&gt;167.952759&lt;/Height&gt;&#10;    &lt;/SubGrid&gt;&#10;    &lt;SubGrid&gt;&#10;      &lt;Left&gt;227.716537&lt;/Left&gt;&#10;      &lt;Top&gt;51.02362&lt;/Top&gt;&#10;      &lt;Width&gt;151.1811&lt;/Width&gt;&#10;      &lt;Height&gt;167.952759&lt;/Height&gt;&#10;    &lt;/SubGrid&gt;&#10;    &lt;SubGrid&gt;&#10;      &lt;Left&gt;404.409454&lt;/Left&gt;&#10;      &lt;Top&gt;51.02362&lt;/Top&gt;&#10;      &lt;Width&gt;151.1811&lt;/Width&gt;&#10;      &lt;Height&gt;167.952759&lt;/Height&gt;&#10;    &lt;/SubGrid&gt;&#10;    &lt;SubGrid&gt;&#10;      &lt;Left&gt;581.102356&lt;/Left&gt;&#10;      &lt;Top&gt;51.02362&lt;/Top&gt;&#10;      &lt;Width&gt;151.1811&lt;/Width&gt;&#10;      &lt;Height&gt;167.952759&lt;/Height&gt;&#10;    &lt;/SubGrid&gt;&#10;    &lt;SubGrid&gt;&#10;      &lt;Left&gt;757.7953&lt;/Left&gt;&#10;      &lt;Top&gt;51.02362&lt;/Top&gt;&#10;      &lt;Width&gt;151.1811&lt;/Width&gt;&#10;      &lt;Height&gt;167.952759&lt;/Height&gt;&#10;    &lt;/SubGrid&gt;&#10;    &lt;SubGrid&gt;&#10;      &lt;Left&gt;51.02362&lt;/Left&gt;&#10;      &lt;Top&gt;321.023621&lt;/Top&gt;&#10;      &lt;Width&gt;151.1811&lt;/Width&gt;&#10;      &lt;Height&gt;167.952759&lt;/Height&gt;&#10;    &lt;/SubGrid&gt;&#10;    &lt;SubGrid&gt;&#10;      &lt;Left&gt;227.716537&lt;/Left&gt;&#10;      &lt;Top&gt;321.023621&lt;/Top&gt;&#10;      &lt;Width&gt;151.1811&lt;/Width&gt;&#10;      &lt;Height&gt;167.952759&lt;/Height&gt;&#10;    &lt;/SubGrid&gt;&#10;    &lt;SubGrid&gt;&#10;      &lt;Left&gt;404.409454&lt;/Left&gt;&#10;      &lt;Top&gt;321.023621&lt;/Top&gt;&#10;      &lt;Width&gt;151.1811&lt;/Width&gt;&#10;      &lt;Height&gt;167.952759&lt;/Height&gt;&#10;    &lt;/SubGrid&gt;&#10;    &lt;SubGrid&gt;&#10;      &lt;Left&gt;581.102356&lt;/Left&gt;&#10;      &lt;Top&gt;321.023621&lt;/Top&gt;&#10;      &lt;Width&gt;151.1811&lt;/Width&gt;&#10;      &lt;Height&gt;167.952759&lt;/Height&gt;&#10;    &lt;/SubGrid&gt;&#10;    &lt;SubGrid&gt;&#10;      &lt;Left&gt;757.7953&lt;/Left&gt;&#10;      &lt;Top&gt;321.023621&lt;/Top&gt;&#10;      &lt;Width&gt;151.1811&lt;/Width&gt;&#10;      &lt;Height&gt;167.952759&lt;/Height&gt;&#10;    &lt;/SubGrid&gt;&#10;  &lt;/SubGrids&gt;&#10;  &lt;WorkArea&gt;&#10;    &lt;Top&gt;25.51181&lt;/Top&gt;&#10;    &lt;Left&gt;25.51181&lt;/Left&gt;&#10;    &lt;Width&gt;908.9764&lt;/Width&gt;&#10;    &lt;Height&gt;488.976379&lt;/Height&gt;&#10;  &lt;/WorkArea&gt;&#10;  &lt;AspectW&gt;-1&lt;/AspectW&gt;&#10;  &lt;AspectH&gt;-1&lt;/AspectH&gt;&#10;  &lt;Width&gt;960&lt;/Width&gt;&#10;  &lt;Height&gt;540&lt;/Height&gt;&#10;  &lt;HGap&gt;5&lt;/HGap&gt;&#10;  &lt;VGap&gt;5&lt;/VGap&gt;&#10;  &lt;OfficeVersion&gt;-1&lt;/OfficeVersion&gt;&#10;&lt;/GridTheme&gt;" hidden="1">
            <a:extLst>
              <a:ext uri="{FF2B5EF4-FFF2-40B4-BE49-F238E27FC236}">
                <a16:creationId xmlns:a16="http://schemas.microsoft.com/office/drawing/2014/main" id="{F5F0A4E1-4330-49F4-88F5-A83195F8511C}"/>
              </a:ext>
            </a:extLst>
          </p:cNvPr>
          <p:cNvSpPr/>
          <p:nvPr userDrawn="1"/>
        </p:nvSpPr>
        <p:spPr>
          <a:xfrm>
            <a:off x="324000" y="324000"/>
            <a:ext cx="11544000" cy="6210000"/>
          </a:xfrm>
          <a:prstGeom prst="rect">
            <a:avLst/>
          </a:prstGeom>
          <a:solidFill>
            <a:srgbClr val="E6E6E6"/>
          </a:solidFill>
          <a:ln w="31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 name="Rectangle 4" hidden="1">
            <a:extLst>
              <a:ext uri="{FF2B5EF4-FFF2-40B4-BE49-F238E27FC236}">
                <a16:creationId xmlns:a16="http://schemas.microsoft.com/office/drawing/2014/main" id="{F30BD45F-E3FD-4877-8E01-D258D6C49ED2}"/>
              </a:ext>
            </a:extLst>
          </p:cNvPr>
          <p:cNvSpPr/>
          <p:nvPr userDrawn="1">
            <p:custDataLst>
              <p:tags r:id="rId13"/>
            </p:custDataLst>
          </p:nvPr>
        </p:nvSpPr>
        <p:spPr>
          <a:xfrm>
            <a:off x="324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 name="Rectangle 5" hidden="1">
            <a:extLst>
              <a:ext uri="{FF2B5EF4-FFF2-40B4-BE49-F238E27FC236}">
                <a16:creationId xmlns:a16="http://schemas.microsoft.com/office/drawing/2014/main" id="{61F8F4EB-98F9-49C6-AD23-0434FEEA7DAD}"/>
              </a:ext>
            </a:extLst>
          </p:cNvPr>
          <p:cNvSpPr/>
          <p:nvPr userDrawn="1">
            <p:custDataLst>
              <p:tags r:id="rId14"/>
            </p:custDataLst>
          </p:nvPr>
        </p:nvSpPr>
        <p:spPr>
          <a:xfrm>
            <a:off x="648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 name="Rectangle 9" hidden="1">
            <a:extLst>
              <a:ext uri="{FF2B5EF4-FFF2-40B4-BE49-F238E27FC236}">
                <a16:creationId xmlns:a16="http://schemas.microsoft.com/office/drawing/2014/main" id="{5461F43A-D29F-4117-83B4-78ECC6A90694}"/>
              </a:ext>
            </a:extLst>
          </p:cNvPr>
          <p:cNvSpPr/>
          <p:nvPr userDrawn="1">
            <p:custDataLst>
              <p:tags r:id="rId15"/>
            </p:custDataLst>
          </p:nvPr>
        </p:nvSpPr>
        <p:spPr>
          <a:xfrm>
            <a:off x="2568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1" name="Rectangle 10" hidden="1">
            <a:extLst>
              <a:ext uri="{FF2B5EF4-FFF2-40B4-BE49-F238E27FC236}">
                <a16:creationId xmlns:a16="http://schemas.microsoft.com/office/drawing/2014/main" id="{3885B838-2022-4A1F-A84B-BB1127E2EE43}"/>
              </a:ext>
            </a:extLst>
          </p:cNvPr>
          <p:cNvSpPr/>
          <p:nvPr userDrawn="1">
            <p:custDataLst>
              <p:tags r:id="rId16"/>
            </p:custDataLst>
          </p:nvPr>
        </p:nvSpPr>
        <p:spPr>
          <a:xfrm>
            <a:off x="2892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2" name="Rectangle 11" hidden="1">
            <a:extLst>
              <a:ext uri="{FF2B5EF4-FFF2-40B4-BE49-F238E27FC236}">
                <a16:creationId xmlns:a16="http://schemas.microsoft.com/office/drawing/2014/main" id="{AC6417FB-6B96-4CAA-9A61-CE3C85379335}"/>
              </a:ext>
            </a:extLst>
          </p:cNvPr>
          <p:cNvSpPr/>
          <p:nvPr userDrawn="1">
            <p:custDataLst>
              <p:tags r:id="rId17"/>
            </p:custDataLst>
          </p:nvPr>
        </p:nvSpPr>
        <p:spPr>
          <a:xfrm>
            <a:off x="4812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3" name="Rectangle 12" hidden="1">
            <a:extLst>
              <a:ext uri="{FF2B5EF4-FFF2-40B4-BE49-F238E27FC236}">
                <a16:creationId xmlns:a16="http://schemas.microsoft.com/office/drawing/2014/main" id="{88F2338E-050E-4997-B5FD-16609E6B05AC}"/>
              </a:ext>
            </a:extLst>
          </p:cNvPr>
          <p:cNvSpPr/>
          <p:nvPr userDrawn="1">
            <p:custDataLst>
              <p:tags r:id="rId18"/>
            </p:custDataLst>
          </p:nvPr>
        </p:nvSpPr>
        <p:spPr>
          <a:xfrm>
            <a:off x="5136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4" name="Rectangle 13" hidden="1">
            <a:extLst>
              <a:ext uri="{FF2B5EF4-FFF2-40B4-BE49-F238E27FC236}">
                <a16:creationId xmlns:a16="http://schemas.microsoft.com/office/drawing/2014/main" id="{65330914-84C1-4EFF-8088-9FF9153B21A3}"/>
              </a:ext>
            </a:extLst>
          </p:cNvPr>
          <p:cNvSpPr/>
          <p:nvPr userDrawn="1">
            <p:custDataLst>
              <p:tags r:id="rId19"/>
            </p:custDataLst>
          </p:nvPr>
        </p:nvSpPr>
        <p:spPr>
          <a:xfrm>
            <a:off x="7056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5" name="Rectangle 14" hidden="1">
            <a:extLst>
              <a:ext uri="{FF2B5EF4-FFF2-40B4-BE49-F238E27FC236}">
                <a16:creationId xmlns:a16="http://schemas.microsoft.com/office/drawing/2014/main" id="{0D9F1F0C-68CC-4F13-A58D-7D5850D6BABB}"/>
              </a:ext>
            </a:extLst>
          </p:cNvPr>
          <p:cNvSpPr/>
          <p:nvPr userDrawn="1">
            <p:custDataLst>
              <p:tags r:id="rId20"/>
            </p:custDataLst>
          </p:nvPr>
        </p:nvSpPr>
        <p:spPr>
          <a:xfrm>
            <a:off x="7380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6" name="Rectangle 15" hidden="1">
            <a:extLst>
              <a:ext uri="{FF2B5EF4-FFF2-40B4-BE49-F238E27FC236}">
                <a16:creationId xmlns:a16="http://schemas.microsoft.com/office/drawing/2014/main" id="{FCD1A103-17AC-4A34-8A1D-92E20B67C019}"/>
              </a:ext>
            </a:extLst>
          </p:cNvPr>
          <p:cNvSpPr/>
          <p:nvPr userDrawn="1">
            <p:custDataLst>
              <p:tags r:id="rId21"/>
            </p:custDataLst>
          </p:nvPr>
        </p:nvSpPr>
        <p:spPr>
          <a:xfrm>
            <a:off x="9300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7" name="Rectangle 16" hidden="1">
            <a:extLst>
              <a:ext uri="{FF2B5EF4-FFF2-40B4-BE49-F238E27FC236}">
                <a16:creationId xmlns:a16="http://schemas.microsoft.com/office/drawing/2014/main" id="{6D17E478-3C99-48E5-91A4-253FD970A082}"/>
              </a:ext>
            </a:extLst>
          </p:cNvPr>
          <p:cNvSpPr/>
          <p:nvPr userDrawn="1">
            <p:custDataLst>
              <p:tags r:id="rId22"/>
            </p:custDataLst>
          </p:nvPr>
        </p:nvSpPr>
        <p:spPr>
          <a:xfrm>
            <a:off x="9624000" y="324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8" name="Rectangle 17" hidden="1">
            <a:extLst>
              <a:ext uri="{FF2B5EF4-FFF2-40B4-BE49-F238E27FC236}">
                <a16:creationId xmlns:a16="http://schemas.microsoft.com/office/drawing/2014/main" id="{ACBDE3FC-87C8-4EA6-8040-812BA3745D76}"/>
              </a:ext>
            </a:extLst>
          </p:cNvPr>
          <p:cNvSpPr/>
          <p:nvPr userDrawn="1">
            <p:custDataLst>
              <p:tags r:id="rId23"/>
            </p:custDataLst>
          </p:nvPr>
        </p:nvSpPr>
        <p:spPr>
          <a:xfrm>
            <a:off x="11544000" y="324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9" name="Rectangle 18" hidden="1">
            <a:extLst>
              <a:ext uri="{FF2B5EF4-FFF2-40B4-BE49-F238E27FC236}">
                <a16:creationId xmlns:a16="http://schemas.microsoft.com/office/drawing/2014/main" id="{994EE5B0-B3FC-43D9-8B31-B03CA4819265}"/>
              </a:ext>
            </a:extLst>
          </p:cNvPr>
          <p:cNvSpPr/>
          <p:nvPr userDrawn="1">
            <p:custDataLst>
              <p:tags r:id="rId24"/>
            </p:custDataLst>
          </p:nvPr>
        </p:nvSpPr>
        <p:spPr>
          <a:xfrm>
            <a:off x="324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0" name="Rectangle 19" hidden="1">
            <a:extLst>
              <a:ext uri="{FF2B5EF4-FFF2-40B4-BE49-F238E27FC236}">
                <a16:creationId xmlns:a16="http://schemas.microsoft.com/office/drawing/2014/main" id="{71B943CE-F983-40CB-852B-B348DA0EECF9}"/>
              </a:ext>
            </a:extLst>
          </p:cNvPr>
          <p:cNvSpPr/>
          <p:nvPr userDrawn="1">
            <p:custDataLst>
              <p:tags r:id="rId25"/>
            </p:custDataLst>
          </p:nvPr>
        </p:nvSpPr>
        <p:spPr>
          <a:xfrm>
            <a:off x="324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1" name="Rectangle 20" hidden="1">
            <a:extLst>
              <a:ext uri="{FF2B5EF4-FFF2-40B4-BE49-F238E27FC236}">
                <a16:creationId xmlns:a16="http://schemas.microsoft.com/office/drawing/2014/main" id="{195AE9FF-57B5-4B28-95BD-65EB616F8339}"/>
              </a:ext>
            </a:extLst>
          </p:cNvPr>
          <p:cNvSpPr/>
          <p:nvPr userDrawn="1">
            <p:custDataLst>
              <p:tags r:id="rId26"/>
            </p:custDataLst>
          </p:nvPr>
        </p:nvSpPr>
        <p:spPr>
          <a:xfrm>
            <a:off x="324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2" name="Rectangle 21" hidden="1">
            <a:extLst>
              <a:ext uri="{FF2B5EF4-FFF2-40B4-BE49-F238E27FC236}">
                <a16:creationId xmlns:a16="http://schemas.microsoft.com/office/drawing/2014/main" id="{09C4273C-D9B3-4E1C-BECF-E403BC0FED81}"/>
              </a:ext>
            </a:extLst>
          </p:cNvPr>
          <p:cNvSpPr/>
          <p:nvPr userDrawn="1">
            <p:custDataLst>
              <p:tags r:id="rId27"/>
            </p:custDataLst>
          </p:nvPr>
        </p:nvSpPr>
        <p:spPr>
          <a:xfrm>
            <a:off x="324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3" name="Rectangle 22" hidden="1">
            <a:extLst>
              <a:ext uri="{FF2B5EF4-FFF2-40B4-BE49-F238E27FC236}">
                <a16:creationId xmlns:a16="http://schemas.microsoft.com/office/drawing/2014/main" id="{D61A9C98-DFAC-4C93-9FC3-FA4B7268AFD4}"/>
              </a:ext>
            </a:extLst>
          </p:cNvPr>
          <p:cNvSpPr/>
          <p:nvPr userDrawn="1">
            <p:custDataLst>
              <p:tags r:id="rId28"/>
            </p:custDataLst>
          </p:nvPr>
        </p:nvSpPr>
        <p:spPr>
          <a:xfrm>
            <a:off x="648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4" name="Rectangle 23" hidden="1">
            <a:extLst>
              <a:ext uri="{FF2B5EF4-FFF2-40B4-BE49-F238E27FC236}">
                <a16:creationId xmlns:a16="http://schemas.microsoft.com/office/drawing/2014/main" id="{2738953D-847C-44BC-BB1D-3E35D57608D4}"/>
              </a:ext>
            </a:extLst>
          </p:cNvPr>
          <p:cNvSpPr/>
          <p:nvPr userDrawn="1">
            <p:custDataLst>
              <p:tags r:id="rId29"/>
            </p:custDataLst>
          </p:nvPr>
        </p:nvSpPr>
        <p:spPr>
          <a:xfrm>
            <a:off x="2568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5" name="Rectangle 24" hidden="1">
            <a:extLst>
              <a:ext uri="{FF2B5EF4-FFF2-40B4-BE49-F238E27FC236}">
                <a16:creationId xmlns:a16="http://schemas.microsoft.com/office/drawing/2014/main" id="{A85DD5C0-07B7-493F-ACD2-090488BDD5B6}"/>
              </a:ext>
            </a:extLst>
          </p:cNvPr>
          <p:cNvSpPr/>
          <p:nvPr userDrawn="1">
            <p:custDataLst>
              <p:tags r:id="rId30"/>
            </p:custDataLst>
          </p:nvPr>
        </p:nvSpPr>
        <p:spPr>
          <a:xfrm>
            <a:off x="648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7" name="Rectangle 36" hidden="1">
            <a:extLst>
              <a:ext uri="{FF2B5EF4-FFF2-40B4-BE49-F238E27FC236}">
                <a16:creationId xmlns:a16="http://schemas.microsoft.com/office/drawing/2014/main" id="{2D03EC4E-106A-492D-9392-E8DAE462F1BE}"/>
              </a:ext>
            </a:extLst>
          </p:cNvPr>
          <p:cNvSpPr/>
          <p:nvPr userDrawn="1">
            <p:custDataLst>
              <p:tags r:id="rId31"/>
            </p:custDataLst>
          </p:nvPr>
        </p:nvSpPr>
        <p:spPr>
          <a:xfrm>
            <a:off x="2568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45" name="Rectangle 44" hidden="1">
            <a:extLst>
              <a:ext uri="{FF2B5EF4-FFF2-40B4-BE49-F238E27FC236}">
                <a16:creationId xmlns:a16="http://schemas.microsoft.com/office/drawing/2014/main" id="{20022031-21E7-4D6F-92EB-D2DDACC3013D}"/>
              </a:ext>
            </a:extLst>
          </p:cNvPr>
          <p:cNvSpPr/>
          <p:nvPr userDrawn="1">
            <p:custDataLst>
              <p:tags r:id="rId32"/>
            </p:custDataLst>
          </p:nvPr>
        </p:nvSpPr>
        <p:spPr>
          <a:xfrm>
            <a:off x="648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46" name="Rectangle 45" hidden="1">
            <a:extLst>
              <a:ext uri="{FF2B5EF4-FFF2-40B4-BE49-F238E27FC236}">
                <a16:creationId xmlns:a16="http://schemas.microsoft.com/office/drawing/2014/main" id="{0D8C0033-6DD1-44FA-8D1E-C266A6CB5E58}"/>
              </a:ext>
            </a:extLst>
          </p:cNvPr>
          <p:cNvSpPr/>
          <p:nvPr userDrawn="1">
            <p:custDataLst>
              <p:tags r:id="rId33"/>
            </p:custDataLst>
          </p:nvPr>
        </p:nvSpPr>
        <p:spPr>
          <a:xfrm>
            <a:off x="2568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47" name="Rectangle 46" hidden="1">
            <a:extLst>
              <a:ext uri="{FF2B5EF4-FFF2-40B4-BE49-F238E27FC236}">
                <a16:creationId xmlns:a16="http://schemas.microsoft.com/office/drawing/2014/main" id="{5405C511-8E76-4F70-B418-D42EFC88B59C}"/>
              </a:ext>
            </a:extLst>
          </p:cNvPr>
          <p:cNvSpPr/>
          <p:nvPr userDrawn="1">
            <p:custDataLst>
              <p:tags r:id="rId34"/>
            </p:custDataLst>
          </p:nvPr>
        </p:nvSpPr>
        <p:spPr>
          <a:xfrm>
            <a:off x="648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48" name="Rectangle 47" hidden="1">
            <a:extLst>
              <a:ext uri="{FF2B5EF4-FFF2-40B4-BE49-F238E27FC236}">
                <a16:creationId xmlns:a16="http://schemas.microsoft.com/office/drawing/2014/main" id="{3A318B50-011A-4077-B856-5AA6365091AC}"/>
              </a:ext>
            </a:extLst>
          </p:cNvPr>
          <p:cNvSpPr/>
          <p:nvPr userDrawn="1">
            <p:custDataLst>
              <p:tags r:id="rId35"/>
            </p:custDataLst>
          </p:nvPr>
        </p:nvSpPr>
        <p:spPr>
          <a:xfrm>
            <a:off x="2568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49" name="Rectangle 48" hidden="1">
            <a:extLst>
              <a:ext uri="{FF2B5EF4-FFF2-40B4-BE49-F238E27FC236}">
                <a16:creationId xmlns:a16="http://schemas.microsoft.com/office/drawing/2014/main" id="{6A2BCA5B-FE07-43B1-A4B7-31BD6164A6E4}"/>
              </a:ext>
            </a:extLst>
          </p:cNvPr>
          <p:cNvSpPr/>
          <p:nvPr userDrawn="1">
            <p:custDataLst>
              <p:tags r:id="rId36"/>
            </p:custDataLst>
          </p:nvPr>
        </p:nvSpPr>
        <p:spPr>
          <a:xfrm>
            <a:off x="324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0" name="Rectangle 49" hidden="1">
            <a:extLst>
              <a:ext uri="{FF2B5EF4-FFF2-40B4-BE49-F238E27FC236}">
                <a16:creationId xmlns:a16="http://schemas.microsoft.com/office/drawing/2014/main" id="{5C40FFBD-7783-45AC-8A2B-097F0420F8BE}"/>
              </a:ext>
            </a:extLst>
          </p:cNvPr>
          <p:cNvSpPr/>
          <p:nvPr userDrawn="1">
            <p:custDataLst>
              <p:tags r:id="rId37"/>
            </p:custDataLst>
          </p:nvPr>
        </p:nvSpPr>
        <p:spPr>
          <a:xfrm>
            <a:off x="648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1" name="Rectangle 50" hidden="1">
            <a:extLst>
              <a:ext uri="{FF2B5EF4-FFF2-40B4-BE49-F238E27FC236}">
                <a16:creationId xmlns:a16="http://schemas.microsoft.com/office/drawing/2014/main" id="{4CEBE773-5EE2-48C7-957B-8390AB5ACC07}"/>
              </a:ext>
            </a:extLst>
          </p:cNvPr>
          <p:cNvSpPr/>
          <p:nvPr userDrawn="1">
            <p:custDataLst>
              <p:tags r:id="rId38"/>
            </p:custDataLst>
          </p:nvPr>
        </p:nvSpPr>
        <p:spPr>
          <a:xfrm>
            <a:off x="2568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2" name="Rectangle 51" hidden="1">
            <a:extLst>
              <a:ext uri="{FF2B5EF4-FFF2-40B4-BE49-F238E27FC236}">
                <a16:creationId xmlns:a16="http://schemas.microsoft.com/office/drawing/2014/main" id="{A88B1085-4452-48B2-ABE2-B39A1F2C8B5C}"/>
              </a:ext>
            </a:extLst>
          </p:cNvPr>
          <p:cNvSpPr/>
          <p:nvPr userDrawn="1">
            <p:custDataLst>
              <p:tags r:id="rId39"/>
            </p:custDataLst>
          </p:nvPr>
        </p:nvSpPr>
        <p:spPr>
          <a:xfrm>
            <a:off x="2892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3" name="Rectangle 52" hidden="1">
            <a:extLst>
              <a:ext uri="{FF2B5EF4-FFF2-40B4-BE49-F238E27FC236}">
                <a16:creationId xmlns:a16="http://schemas.microsoft.com/office/drawing/2014/main" id="{35677462-D07F-483C-9C29-E04937D96970}"/>
              </a:ext>
            </a:extLst>
          </p:cNvPr>
          <p:cNvSpPr/>
          <p:nvPr userDrawn="1">
            <p:custDataLst>
              <p:tags r:id="rId40"/>
            </p:custDataLst>
          </p:nvPr>
        </p:nvSpPr>
        <p:spPr>
          <a:xfrm>
            <a:off x="4812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4" name="Rectangle 53" hidden="1">
            <a:extLst>
              <a:ext uri="{FF2B5EF4-FFF2-40B4-BE49-F238E27FC236}">
                <a16:creationId xmlns:a16="http://schemas.microsoft.com/office/drawing/2014/main" id="{719982BD-DEFC-4091-A576-C424DBA3C4DD}"/>
              </a:ext>
            </a:extLst>
          </p:cNvPr>
          <p:cNvSpPr/>
          <p:nvPr userDrawn="1">
            <p:custDataLst>
              <p:tags r:id="rId41"/>
            </p:custDataLst>
          </p:nvPr>
        </p:nvSpPr>
        <p:spPr>
          <a:xfrm>
            <a:off x="5136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5" name="Rectangle 54" hidden="1">
            <a:extLst>
              <a:ext uri="{FF2B5EF4-FFF2-40B4-BE49-F238E27FC236}">
                <a16:creationId xmlns:a16="http://schemas.microsoft.com/office/drawing/2014/main" id="{09DABF0B-9E1E-4C4B-B44A-B858D0F51253}"/>
              </a:ext>
            </a:extLst>
          </p:cNvPr>
          <p:cNvSpPr/>
          <p:nvPr userDrawn="1">
            <p:custDataLst>
              <p:tags r:id="rId42"/>
            </p:custDataLst>
          </p:nvPr>
        </p:nvSpPr>
        <p:spPr>
          <a:xfrm>
            <a:off x="7056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6" name="Rectangle 55" hidden="1">
            <a:extLst>
              <a:ext uri="{FF2B5EF4-FFF2-40B4-BE49-F238E27FC236}">
                <a16:creationId xmlns:a16="http://schemas.microsoft.com/office/drawing/2014/main" id="{4C2D3A6A-66FD-4AEE-8C1E-B6E5EECF6AC4}"/>
              </a:ext>
            </a:extLst>
          </p:cNvPr>
          <p:cNvSpPr/>
          <p:nvPr userDrawn="1">
            <p:custDataLst>
              <p:tags r:id="rId43"/>
            </p:custDataLst>
          </p:nvPr>
        </p:nvSpPr>
        <p:spPr>
          <a:xfrm>
            <a:off x="7380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7" name="Rectangle 56" hidden="1">
            <a:extLst>
              <a:ext uri="{FF2B5EF4-FFF2-40B4-BE49-F238E27FC236}">
                <a16:creationId xmlns:a16="http://schemas.microsoft.com/office/drawing/2014/main" id="{2D1F338B-CF9E-4B33-946A-4DB709760AF6}"/>
              </a:ext>
            </a:extLst>
          </p:cNvPr>
          <p:cNvSpPr/>
          <p:nvPr userDrawn="1">
            <p:custDataLst>
              <p:tags r:id="rId44"/>
            </p:custDataLst>
          </p:nvPr>
        </p:nvSpPr>
        <p:spPr>
          <a:xfrm>
            <a:off x="9300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8" name="Rectangle 57" hidden="1">
            <a:extLst>
              <a:ext uri="{FF2B5EF4-FFF2-40B4-BE49-F238E27FC236}">
                <a16:creationId xmlns:a16="http://schemas.microsoft.com/office/drawing/2014/main" id="{C62DDC7A-A75D-47D1-8199-CF07F2BDFB07}"/>
              </a:ext>
            </a:extLst>
          </p:cNvPr>
          <p:cNvSpPr/>
          <p:nvPr userDrawn="1">
            <p:custDataLst>
              <p:tags r:id="rId45"/>
            </p:custDataLst>
          </p:nvPr>
        </p:nvSpPr>
        <p:spPr>
          <a:xfrm>
            <a:off x="9624000" y="6210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59" name="Rectangle 58" hidden="1">
            <a:extLst>
              <a:ext uri="{FF2B5EF4-FFF2-40B4-BE49-F238E27FC236}">
                <a16:creationId xmlns:a16="http://schemas.microsoft.com/office/drawing/2014/main" id="{58B5BE77-B2A7-4D7F-8E0B-C3E954ED65B5}"/>
              </a:ext>
            </a:extLst>
          </p:cNvPr>
          <p:cNvSpPr/>
          <p:nvPr userDrawn="1">
            <p:custDataLst>
              <p:tags r:id="rId46"/>
            </p:custDataLst>
          </p:nvPr>
        </p:nvSpPr>
        <p:spPr>
          <a:xfrm>
            <a:off x="11544000" y="6210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0" name="Rectangle 59" hidden="1">
            <a:extLst>
              <a:ext uri="{FF2B5EF4-FFF2-40B4-BE49-F238E27FC236}">
                <a16:creationId xmlns:a16="http://schemas.microsoft.com/office/drawing/2014/main" id="{FCFBBBC3-8FB6-4FAC-ADAD-D2D96E64A22C}"/>
              </a:ext>
            </a:extLst>
          </p:cNvPr>
          <p:cNvSpPr/>
          <p:nvPr userDrawn="1">
            <p:custDataLst>
              <p:tags r:id="rId47"/>
            </p:custDataLst>
          </p:nvPr>
        </p:nvSpPr>
        <p:spPr>
          <a:xfrm>
            <a:off x="2892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1" name="Rectangle 60" hidden="1">
            <a:extLst>
              <a:ext uri="{FF2B5EF4-FFF2-40B4-BE49-F238E27FC236}">
                <a16:creationId xmlns:a16="http://schemas.microsoft.com/office/drawing/2014/main" id="{2C5A7DD2-B5CE-413A-9B54-583BA9EBCDFF}"/>
              </a:ext>
            </a:extLst>
          </p:cNvPr>
          <p:cNvSpPr/>
          <p:nvPr userDrawn="1">
            <p:custDataLst>
              <p:tags r:id="rId48"/>
            </p:custDataLst>
          </p:nvPr>
        </p:nvSpPr>
        <p:spPr>
          <a:xfrm>
            <a:off x="4812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2" name="Rectangle 61" hidden="1">
            <a:extLst>
              <a:ext uri="{FF2B5EF4-FFF2-40B4-BE49-F238E27FC236}">
                <a16:creationId xmlns:a16="http://schemas.microsoft.com/office/drawing/2014/main" id="{D9461BA4-4B7F-4140-AC43-136B90730752}"/>
              </a:ext>
            </a:extLst>
          </p:cNvPr>
          <p:cNvSpPr/>
          <p:nvPr userDrawn="1">
            <p:custDataLst>
              <p:tags r:id="rId49"/>
            </p:custDataLst>
          </p:nvPr>
        </p:nvSpPr>
        <p:spPr>
          <a:xfrm>
            <a:off x="2892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3" name="Rectangle 62" hidden="1">
            <a:extLst>
              <a:ext uri="{FF2B5EF4-FFF2-40B4-BE49-F238E27FC236}">
                <a16:creationId xmlns:a16="http://schemas.microsoft.com/office/drawing/2014/main" id="{DEB946CF-96A1-4659-9385-72D850C9C025}"/>
              </a:ext>
            </a:extLst>
          </p:cNvPr>
          <p:cNvSpPr/>
          <p:nvPr userDrawn="1">
            <p:custDataLst>
              <p:tags r:id="rId50"/>
            </p:custDataLst>
          </p:nvPr>
        </p:nvSpPr>
        <p:spPr>
          <a:xfrm>
            <a:off x="4812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4" name="Rectangle 63" hidden="1">
            <a:extLst>
              <a:ext uri="{FF2B5EF4-FFF2-40B4-BE49-F238E27FC236}">
                <a16:creationId xmlns:a16="http://schemas.microsoft.com/office/drawing/2014/main" id="{742C5205-4F49-47AB-B503-BC7F63858642}"/>
              </a:ext>
            </a:extLst>
          </p:cNvPr>
          <p:cNvSpPr/>
          <p:nvPr userDrawn="1">
            <p:custDataLst>
              <p:tags r:id="rId51"/>
            </p:custDataLst>
          </p:nvPr>
        </p:nvSpPr>
        <p:spPr>
          <a:xfrm>
            <a:off x="2892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5" name="Rectangle 64" hidden="1">
            <a:extLst>
              <a:ext uri="{FF2B5EF4-FFF2-40B4-BE49-F238E27FC236}">
                <a16:creationId xmlns:a16="http://schemas.microsoft.com/office/drawing/2014/main" id="{5B2DC920-B604-43E9-ADC1-B26167353D44}"/>
              </a:ext>
            </a:extLst>
          </p:cNvPr>
          <p:cNvSpPr/>
          <p:nvPr userDrawn="1">
            <p:custDataLst>
              <p:tags r:id="rId52"/>
            </p:custDataLst>
          </p:nvPr>
        </p:nvSpPr>
        <p:spPr>
          <a:xfrm>
            <a:off x="4812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6" name="Rectangle 65" hidden="1">
            <a:extLst>
              <a:ext uri="{FF2B5EF4-FFF2-40B4-BE49-F238E27FC236}">
                <a16:creationId xmlns:a16="http://schemas.microsoft.com/office/drawing/2014/main" id="{419CE6B2-B4FC-4BBD-937B-2FAF2EC436EB}"/>
              </a:ext>
            </a:extLst>
          </p:cNvPr>
          <p:cNvSpPr/>
          <p:nvPr userDrawn="1">
            <p:custDataLst>
              <p:tags r:id="rId53"/>
            </p:custDataLst>
          </p:nvPr>
        </p:nvSpPr>
        <p:spPr>
          <a:xfrm>
            <a:off x="2892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7" name="Rectangle 66" hidden="1">
            <a:extLst>
              <a:ext uri="{FF2B5EF4-FFF2-40B4-BE49-F238E27FC236}">
                <a16:creationId xmlns:a16="http://schemas.microsoft.com/office/drawing/2014/main" id="{24F744BF-7A2A-44A1-99AF-BF4D80F50B40}"/>
              </a:ext>
            </a:extLst>
          </p:cNvPr>
          <p:cNvSpPr/>
          <p:nvPr userDrawn="1">
            <p:custDataLst>
              <p:tags r:id="rId54"/>
            </p:custDataLst>
          </p:nvPr>
        </p:nvSpPr>
        <p:spPr>
          <a:xfrm>
            <a:off x="4812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8" name="Rectangle 67" hidden="1">
            <a:extLst>
              <a:ext uri="{FF2B5EF4-FFF2-40B4-BE49-F238E27FC236}">
                <a16:creationId xmlns:a16="http://schemas.microsoft.com/office/drawing/2014/main" id="{4A561C12-BD2C-4ABE-9ACE-047842A9B253}"/>
              </a:ext>
            </a:extLst>
          </p:cNvPr>
          <p:cNvSpPr/>
          <p:nvPr userDrawn="1">
            <p:custDataLst>
              <p:tags r:id="rId55"/>
            </p:custDataLst>
          </p:nvPr>
        </p:nvSpPr>
        <p:spPr>
          <a:xfrm>
            <a:off x="5136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69" name="Rectangle 68" hidden="1">
            <a:extLst>
              <a:ext uri="{FF2B5EF4-FFF2-40B4-BE49-F238E27FC236}">
                <a16:creationId xmlns:a16="http://schemas.microsoft.com/office/drawing/2014/main" id="{1F79B3EE-7015-44C0-B98B-D7976E3CC6C0}"/>
              </a:ext>
            </a:extLst>
          </p:cNvPr>
          <p:cNvSpPr/>
          <p:nvPr userDrawn="1">
            <p:custDataLst>
              <p:tags r:id="rId56"/>
            </p:custDataLst>
          </p:nvPr>
        </p:nvSpPr>
        <p:spPr>
          <a:xfrm>
            <a:off x="7056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0" name="Rectangle 69" hidden="1">
            <a:extLst>
              <a:ext uri="{FF2B5EF4-FFF2-40B4-BE49-F238E27FC236}">
                <a16:creationId xmlns:a16="http://schemas.microsoft.com/office/drawing/2014/main" id="{55195DF3-05B5-49EC-8E2A-6D131BFB07E4}"/>
              </a:ext>
            </a:extLst>
          </p:cNvPr>
          <p:cNvSpPr/>
          <p:nvPr userDrawn="1">
            <p:custDataLst>
              <p:tags r:id="rId57"/>
            </p:custDataLst>
          </p:nvPr>
        </p:nvSpPr>
        <p:spPr>
          <a:xfrm>
            <a:off x="5136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1" name="Rectangle 70" hidden="1">
            <a:extLst>
              <a:ext uri="{FF2B5EF4-FFF2-40B4-BE49-F238E27FC236}">
                <a16:creationId xmlns:a16="http://schemas.microsoft.com/office/drawing/2014/main" id="{6C7ACCBF-3785-451F-8D26-06EB8169ED29}"/>
              </a:ext>
            </a:extLst>
          </p:cNvPr>
          <p:cNvSpPr/>
          <p:nvPr userDrawn="1">
            <p:custDataLst>
              <p:tags r:id="rId58"/>
            </p:custDataLst>
          </p:nvPr>
        </p:nvSpPr>
        <p:spPr>
          <a:xfrm>
            <a:off x="7056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2" name="Rectangle 71" hidden="1">
            <a:extLst>
              <a:ext uri="{FF2B5EF4-FFF2-40B4-BE49-F238E27FC236}">
                <a16:creationId xmlns:a16="http://schemas.microsoft.com/office/drawing/2014/main" id="{0DB1FB36-F0B8-4569-B24C-A7FE882E3A0D}"/>
              </a:ext>
            </a:extLst>
          </p:cNvPr>
          <p:cNvSpPr/>
          <p:nvPr userDrawn="1">
            <p:custDataLst>
              <p:tags r:id="rId59"/>
            </p:custDataLst>
          </p:nvPr>
        </p:nvSpPr>
        <p:spPr>
          <a:xfrm>
            <a:off x="5136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3" name="Rectangle 72" hidden="1">
            <a:extLst>
              <a:ext uri="{FF2B5EF4-FFF2-40B4-BE49-F238E27FC236}">
                <a16:creationId xmlns:a16="http://schemas.microsoft.com/office/drawing/2014/main" id="{A16BF7E9-5EB1-4763-B3B3-B9BDDFCE9368}"/>
              </a:ext>
            </a:extLst>
          </p:cNvPr>
          <p:cNvSpPr/>
          <p:nvPr userDrawn="1">
            <p:custDataLst>
              <p:tags r:id="rId60"/>
            </p:custDataLst>
          </p:nvPr>
        </p:nvSpPr>
        <p:spPr>
          <a:xfrm>
            <a:off x="7056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4" name="Rectangle 73" hidden="1">
            <a:extLst>
              <a:ext uri="{FF2B5EF4-FFF2-40B4-BE49-F238E27FC236}">
                <a16:creationId xmlns:a16="http://schemas.microsoft.com/office/drawing/2014/main" id="{B859330A-8EF0-4EC1-8579-E436CA633192}"/>
              </a:ext>
            </a:extLst>
          </p:cNvPr>
          <p:cNvSpPr/>
          <p:nvPr userDrawn="1">
            <p:custDataLst>
              <p:tags r:id="rId61"/>
            </p:custDataLst>
          </p:nvPr>
        </p:nvSpPr>
        <p:spPr>
          <a:xfrm>
            <a:off x="5136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5" name="Rectangle 74" hidden="1">
            <a:extLst>
              <a:ext uri="{FF2B5EF4-FFF2-40B4-BE49-F238E27FC236}">
                <a16:creationId xmlns:a16="http://schemas.microsoft.com/office/drawing/2014/main" id="{28ADAA1F-5B13-4CA7-92F6-B9BD284DD1E1}"/>
              </a:ext>
            </a:extLst>
          </p:cNvPr>
          <p:cNvSpPr/>
          <p:nvPr userDrawn="1">
            <p:custDataLst>
              <p:tags r:id="rId62"/>
            </p:custDataLst>
          </p:nvPr>
        </p:nvSpPr>
        <p:spPr>
          <a:xfrm>
            <a:off x="7056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6" name="Rectangle 75" hidden="1">
            <a:extLst>
              <a:ext uri="{FF2B5EF4-FFF2-40B4-BE49-F238E27FC236}">
                <a16:creationId xmlns:a16="http://schemas.microsoft.com/office/drawing/2014/main" id="{D063FCBC-0F82-4BF7-A4F3-63086372BCA1}"/>
              </a:ext>
            </a:extLst>
          </p:cNvPr>
          <p:cNvSpPr/>
          <p:nvPr userDrawn="1">
            <p:custDataLst>
              <p:tags r:id="rId63"/>
            </p:custDataLst>
          </p:nvPr>
        </p:nvSpPr>
        <p:spPr>
          <a:xfrm>
            <a:off x="7380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7" name="Rectangle 76" hidden="1">
            <a:extLst>
              <a:ext uri="{FF2B5EF4-FFF2-40B4-BE49-F238E27FC236}">
                <a16:creationId xmlns:a16="http://schemas.microsoft.com/office/drawing/2014/main" id="{CE645546-D2AC-47E6-9FEE-B872688AACBC}"/>
              </a:ext>
            </a:extLst>
          </p:cNvPr>
          <p:cNvSpPr/>
          <p:nvPr userDrawn="1">
            <p:custDataLst>
              <p:tags r:id="rId64"/>
            </p:custDataLst>
          </p:nvPr>
        </p:nvSpPr>
        <p:spPr>
          <a:xfrm>
            <a:off x="9300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8" name="Rectangle 77" hidden="1">
            <a:extLst>
              <a:ext uri="{FF2B5EF4-FFF2-40B4-BE49-F238E27FC236}">
                <a16:creationId xmlns:a16="http://schemas.microsoft.com/office/drawing/2014/main" id="{67D40869-4909-44AB-ADF7-F7E881C8F368}"/>
              </a:ext>
            </a:extLst>
          </p:cNvPr>
          <p:cNvSpPr/>
          <p:nvPr userDrawn="1">
            <p:custDataLst>
              <p:tags r:id="rId65"/>
            </p:custDataLst>
          </p:nvPr>
        </p:nvSpPr>
        <p:spPr>
          <a:xfrm>
            <a:off x="7380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79" name="Rectangle 78" hidden="1">
            <a:extLst>
              <a:ext uri="{FF2B5EF4-FFF2-40B4-BE49-F238E27FC236}">
                <a16:creationId xmlns:a16="http://schemas.microsoft.com/office/drawing/2014/main" id="{135A9F82-A30E-49D6-85D5-F27123AF0F10}"/>
              </a:ext>
            </a:extLst>
          </p:cNvPr>
          <p:cNvSpPr/>
          <p:nvPr userDrawn="1">
            <p:custDataLst>
              <p:tags r:id="rId66"/>
            </p:custDataLst>
          </p:nvPr>
        </p:nvSpPr>
        <p:spPr>
          <a:xfrm>
            <a:off x="9300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0" name="Rectangle 79" hidden="1">
            <a:extLst>
              <a:ext uri="{FF2B5EF4-FFF2-40B4-BE49-F238E27FC236}">
                <a16:creationId xmlns:a16="http://schemas.microsoft.com/office/drawing/2014/main" id="{95983F4E-3EE6-4BD7-AD35-C47ED01C5ED4}"/>
              </a:ext>
            </a:extLst>
          </p:cNvPr>
          <p:cNvSpPr/>
          <p:nvPr userDrawn="1">
            <p:custDataLst>
              <p:tags r:id="rId67"/>
            </p:custDataLst>
          </p:nvPr>
        </p:nvSpPr>
        <p:spPr>
          <a:xfrm>
            <a:off x="7380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1" name="Rectangle 80" hidden="1">
            <a:extLst>
              <a:ext uri="{FF2B5EF4-FFF2-40B4-BE49-F238E27FC236}">
                <a16:creationId xmlns:a16="http://schemas.microsoft.com/office/drawing/2014/main" id="{F717EFA4-0ED4-4A46-9AFD-0F0A6E65D253}"/>
              </a:ext>
            </a:extLst>
          </p:cNvPr>
          <p:cNvSpPr/>
          <p:nvPr userDrawn="1">
            <p:custDataLst>
              <p:tags r:id="rId68"/>
            </p:custDataLst>
          </p:nvPr>
        </p:nvSpPr>
        <p:spPr>
          <a:xfrm>
            <a:off x="9300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2" name="Rectangle 81" hidden="1">
            <a:extLst>
              <a:ext uri="{FF2B5EF4-FFF2-40B4-BE49-F238E27FC236}">
                <a16:creationId xmlns:a16="http://schemas.microsoft.com/office/drawing/2014/main" id="{6E85224F-39CC-4044-9201-BDF5309E2509}"/>
              </a:ext>
            </a:extLst>
          </p:cNvPr>
          <p:cNvSpPr/>
          <p:nvPr userDrawn="1">
            <p:custDataLst>
              <p:tags r:id="rId69"/>
            </p:custDataLst>
          </p:nvPr>
        </p:nvSpPr>
        <p:spPr>
          <a:xfrm>
            <a:off x="7380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3" name="Rectangle 82" hidden="1">
            <a:extLst>
              <a:ext uri="{FF2B5EF4-FFF2-40B4-BE49-F238E27FC236}">
                <a16:creationId xmlns:a16="http://schemas.microsoft.com/office/drawing/2014/main" id="{C5FFBE79-1CFF-48A7-9FA3-6763881AA963}"/>
              </a:ext>
            </a:extLst>
          </p:cNvPr>
          <p:cNvSpPr/>
          <p:nvPr userDrawn="1">
            <p:custDataLst>
              <p:tags r:id="rId70"/>
            </p:custDataLst>
          </p:nvPr>
        </p:nvSpPr>
        <p:spPr>
          <a:xfrm>
            <a:off x="9300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4" name="Rectangle 83" hidden="1">
            <a:extLst>
              <a:ext uri="{FF2B5EF4-FFF2-40B4-BE49-F238E27FC236}">
                <a16:creationId xmlns:a16="http://schemas.microsoft.com/office/drawing/2014/main" id="{C7039B6D-AC56-40A5-858D-599754E1E0AD}"/>
              </a:ext>
            </a:extLst>
          </p:cNvPr>
          <p:cNvSpPr/>
          <p:nvPr userDrawn="1">
            <p:custDataLst>
              <p:tags r:id="rId71"/>
            </p:custDataLst>
          </p:nvPr>
        </p:nvSpPr>
        <p:spPr>
          <a:xfrm>
            <a:off x="9624000" y="3753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5" name="Rectangle 84" hidden="1">
            <a:extLst>
              <a:ext uri="{FF2B5EF4-FFF2-40B4-BE49-F238E27FC236}">
                <a16:creationId xmlns:a16="http://schemas.microsoft.com/office/drawing/2014/main" id="{71018EC8-1FEE-415C-B1E0-DAFC251C6F4F}"/>
              </a:ext>
            </a:extLst>
          </p:cNvPr>
          <p:cNvSpPr/>
          <p:nvPr userDrawn="1">
            <p:custDataLst>
              <p:tags r:id="rId72"/>
            </p:custDataLst>
          </p:nvPr>
        </p:nvSpPr>
        <p:spPr>
          <a:xfrm>
            <a:off x="11544000" y="3753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6" name="Rectangle 85" hidden="1">
            <a:extLst>
              <a:ext uri="{FF2B5EF4-FFF2-40B4-BE49-F238E27FC236}">
                <a16:creationId xmlns:a16="http://schemas.microsoft.com/office/drawing/2014/main" id="{33D0B803-F928-4AB8-9FA8-7A2550C65926}"/>
              </a:ext>
            </a:extLst>
          </p:cNvPr>
          <p:cNvSpPr/>
          <p:nvPr userDrawn="1">
            <p:custDataLst>
              <p:tags r:id="rId73"/>
            </p:custDataLst>
          </p:nvPr>
        </p:nvSpPr>
        <p:spPr>
          <a:xfrm>
            <a:off x="9624000" y="3429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7" name="Rectangle 86" hidden="1">
            <a:extLst>
              <a:ext uri="{FF2B5EF4-FFF2-40B4-BE49-F238E27FC236}">
                <a16:creationId xmlns:a16="http://schemas.microsoft.com/office/drawing/2014/main" id="{A74BCB38-7D1D-4BB9-94CE-ADBDC5DAB010}"/>
              </a:ext>
            </a:extLst>
          </p:cNvPr>
          <p:cNvSpPr/>
          <p:nvPr userDrawn="1">
            <p:custDataLst>
              <p:tags r:id="rId74"/>
            </p:custDataLst>
          </p:nvPr>
        </p:nvSpPr>
        <p:spPr>
          <a:xfrm>
            <a:off x="11544000" y="3429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8" name="Rectangle 87" hidden="1">
            <a:extLst>
              <a:ext uri="{FF2B5EF4-FFF2-40B4-BE49-F238E27FC236}">
                <a16:creationId xmlns:a16="http://schemas.microsoft.com/office/drawing/2014/main" id="{6E6BC775-1DC0-42CB-BA95-EB6F78CFD0FE}"/>
              </a:ext>
            </a:extLst>
          </p:cNvPr>
          <p:cNvSpPr/>
          <p:nvPr userDrawn="1">
            <p:custDataLst>
              <p:tags r:id="rId75"/>
            </p:custDataLst>
          </p:nvPr>
        </p:nvSpPr>
        <p:spPr>
          <a:xfrm>
            <a:off x="9624000" y="3105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89" name="Rectangle 88" hidden="1">
            <a:extLst>
              <a:ext uri="{FF2B5EF4-FFF2-40B4-BE49-F238E27FC236}">
                <a16:creationId xmlns:a16="http://schemas.microsoft.com/office/drawing/2014/main" id="{95792BBB-2B34-4739-8C69-B66E64F8A279}"/>
              </a:ext>
            </a:extLst>
          </p:cNvPr>
          <p:cNvSpPr/>
          <p:nvPr userDrawn="1">
            <p:custDataLst>
              <p:tags r:id="rId76"/>
            </p:custDataLst>
          </p:nvPr>
        </p:nvSpPr>
        <p:spPr>
          <a:xfrm>
            <a:off x="11544000" y="3105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0" name="Rectangle 89" hidden="1">
            <a:extLst>
              <a:ext uri="{FF2B5EF4-FFF2-40B4-BE49-F238E27FC236}">
                <a16:creationId xmlns:a16="http://schemas.microsoft.com/office/drawing/2014/main" id="{E8FDD868-6922-48B4-976C-6F9677663DAF}"/>
              </a:ext>
            </a:extLst>
          </p:cNvPr>
          <p:cNvSpPr/>
          <p:nvPr userDrawn="1">
            <p:custDataLst>
              <p:tags r:id="rId77"/>
            </p:custDataLst>
          </p:nvPr>
        </p:nvSpPr>
        <p:spPr>
          <a:xfrm>
            <a:off x="9624000" y="2781000"/>
            <a:ext cx="192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1" name="Rectangle 90" hidden="1">
            <a:extLst>
              <a:ext uri="{FF2B5EF4-FFF2-40B4-BE49-F238E27FC236}">
                <a16:creationId xmlns:a16="http://schemas.microsoft.com/office/drawing/2014/main" id="{E3A8AF86-B9FD-4654-82BA-248AF9D72F7C}"/>
              </a:ext>
            </a:extLst>
          </p:cNvPr>
          <p:cNvSpPr/>
          <p:nvPr userDrawn="1">
            <p:custDataLst>
              <p:tags r:id="rId78"/>
            </p:custDataLst>
          </p:nvPr>
        </p:nvSpPr>
        <p:spPr>
          <a:xfrm>
            <a:off x="11544000" y="2781000"/>
            <a:ext cx="324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2" name="Rectangle 91" hidden="1">
            <a:extLst>
              <a:ext uri="{FF2B5EF4-FFF2-40B4-BE49-F238E27FC236}">
                <a16:creationId xmlns:a16="http://schemas.microsoft.com/office/drawing/2014/main" id="{F1579785-2978-4428-A96D-6D6718940F9D}"/>
              </a:ext>
            </a:extLst>
          </p:cNvPr>
          <p:cNvSpPr/>
          <p:nvPr userDrawn="1">
            <p:custDataLst>
              <p:tags r:id="rId79"/>
            </p:custDataLst>
          </p:nvPr>
        </p:nvSpPr>
        <p:spPr>
          <a:xfrm>
            <a:off x="324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3" name="Rectangle 92" hidden="1">
            <a:extLst>
              <a:ext uri="{FF2B5EF4-FFF2-40B4-BE49-F238E27FC236}">
                <a16:creationId xmlns:a16="http://schemas.microsoft.com/office/drawing/2014/main" id="{0584FA97-4AB6-4A5E-91FB-95E9E602EA26}"/>
              </a:ext>
            </a:extLst>
          </p:cNvPr>
          <p:cNvSpPr/>
          <p:nvPr userDrawn="1">
            <p:custDataLst>
              <p:tags r:id="rId80"/>
            </p:custDataLst>
          </p:nvPr>
        </p:nvSpPr>
        <p:spPr>
          <a:xfrm>
            <a:off x="2568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4" name="Rectangle 93" hidden="1">
            <a:extLst>
              <a:ext uri="{FF2B5EF4-FFF2-40B4-BE49-F238E27FC236}">
                <a16:creationId xmlns:a16="http://schemas.microsoft.com/office/drawing/2014/main" id="{A48EE25C-475F-4316-B6A2-011BEE3BCD92}"/>
              </a:ext>
            </a:extLst>
          </p:cNvPr>
          <p:cNvSpPr/>
          <p:nvPr userDrawn="1">
            <p:custDataLst>
              <p:tags r:id="rId81"/>
            </p:custDataLst>
          </p:nvPr>
        </p:nvSpPr>
        <p:spPr>
          <a:xfrm>
            <a:off x="4812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5" name="Rectangle 94" hidden="1">
            <a:extLst>
              <a:ext uri="{FF2B5EF4-FFF2-40B4-BE49-F238E27FC236}">
                <a16:creationId xmlns:a16="http://schemas.microsoft.com/office/drawing/2014/main" id="{7E857FE4-C9A3-45B7-B041-66EE09495EEC}"/>
              </a:ext>
            </a:extLst>
          </p:cNvPr>
          <p:cNvSpPr/>
          <p:nvPr userDrawn="1">
            <p:custDataLst>
              <p:tags r:id="rId82"/>
            </p:custDataLst>
          </p:nvPr>
        </p:nvSpPr>
        <p:spPr>
          <a:xfrm>
            <a:off x="7056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6" name="Rectangle 95" hidden="1">
            <a:extLst>
              <a:ext uri="{FF2B5EF4-FFF2-40B4-BE49-F238E27FC236}">
                <a16:creationId xmlns:a16="http://schemas.microsoft.com/office/drawing/2014/main" id="{9B5A1CBD-EB02-4B45-AF38-AAD0F53B4AD5}"/>
              </a:ext>
            </a:extLst>
          </p:cNvPr>
          <p:cNvSpPr/>
          <p:nvPr userDrawn="1">
            <p:custDataLst>
              <p:tags r:id="rId83"/>
            </p:custDataLst>
          </p:nvPr>
        </p:nvSpPr>
        <p:spPr>
          <a:xfrm>
            <a:off x="9300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7" name="Rectangle 96" hidden="1">
            <a:extLst>
              <a:ext uri="{FF2B5EF4-FFF2-40B4-BE49-F238E27FC236}">
                <a16:creationId xmlns:a16="http://schemas.microsoft.com/office/drawing/2014/main" id="{B80B4760-EF40-4F2E-9A91-131FFC1E37B4}"/>
              </a:ext>
            </a:extLst>
          </p:cNvPr>
          <p:cNvSpPr/>
          <p:nvPr userDrawn="1">
            <p:custDataLst>
              <p:tags r:id="rId84"/>
            </p:custDataLst>
          </p:nvPr>
        </p:nvSpPr>
        <p:spPr>
          <a:xfrm>
            <a:off x="11544000" y="648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8" name="Rectangle 97" hidden="1">
            <a:extLst>
              <a:ext uri="{FF2B5EF4-FFF2-40B4-BE49-F238E27FC236}">
                <a16:creationId xmlns:a16="http://schemas.microsoft.com/office/drawing/2014/main" id="{8E8A7F77-3721-4815-B970-1D077CD2DA75}"/>
              </a:ext>
            </a:extLst>
          </p:cNvPr>
          <p:cNvSpPr/>
          <p:nvPr userDrawn="1">
            <p:custDataLst>
              <p:tags r:id="rId85"/>
            </p:custDataLst>
          </p:nvPr>
        </p:nvSpPr>
        <p:spPr>
          <a:xfrm>
            <a:off x="324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99" name="Rectangle 98" hidden="1">
            <a:extLst>
              <a:ext uri="{FF2B5EF4-FFF2-40B4-BE49-F238E27FC236}">
                <a16:creationId xmlns:a16="http://schemas.microsoft.com/office/drawing/2014/main" id="{55C42CA1-292D-4FB8-8399-74D1AD374EBE}"/>
              </a:ext>
            </a:extLst>
          </p:cNvPr>
          <p:cNvSpPr/>
          <p:nvPr userDrawn="1">
            <p:custDataLst>
              <p:tags r:id="rId86"/>
            </p:custDataLst>
          </p:nvPr>
        </p:nvSpPr>
        <p:spPr>
          <a:xfrm>
            <a:off x="2568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0" name="Rectangle 99" hidden="1">
            <a:extLst>
              <a:ext uri="{FF2B5EF4-FFF2-40B4-BE49-F238E27FC236}">
                <a16:creationId xmlns:a16="http://schemas.microsoft.com/office/drawing/2014/main" id="{76F4910F-0223-4A58-B2B3-CC1032CA6A96}"/>
              </a:ext>
            </a:extLst>
          </p:cNvPr>
          <p:cNvSpPr/>
          <p:nvPr userDrawn="1">
            <p:custDataLst>
              <p:tags r:id="rId87"/>
            </p:custDataLst>
          </p:nvPr>
        </p:nvSpPr>
        <p:spPr>
          <a:xfrm>
            <a:off x="4812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1" name="Rectangle 100" hidden="1">
            <a:extLst>
              <a:ext uri="{FF2B5EF4-FFF2-40B4-BE49-F238E27FC236}">
                <a16:creationId xmlns:a16="http://schemas.microsoft.com/office/drawing/2014/main" id="{309CA6FE-3AA4-4E04-82CE-33A9467E0E6A}"/>
              </a:ext>
            </a:extLst>
          </p:cNvPr>
          <p:cNvSpPr/>
          <p:nvPr userDrawn="1">
            <p:custDataLst>
              <p:tags r:id="rId88"/>
            </p:custDataLst>
          </p:nvPr>
        </p:nvSpPr>
        <p:spPr>
          <a:xfrm>
            <a:off x="7056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2" name="Rectangle 101" hidden="1">
            <a:extLst>
              <a:ext uri="{FF2B5EF4-FFF2-40B4-BE49-F238E27FC236}">
                <a16:creationId xmlns:a16="http://schemas.microsoft.com/office/drawing/2014/main" id="{D3FAE458-E122-4E17-A2BB-860390DB639B}"/>
              </a:ext>
            </a:extLst>
          </p:cNvPr>
          <p:cNvSpPr/>
          <p:nvPr userDrawn="1">
            <p:custDataLst>
              <p:tags r:id="rId89"/>
            </p:custDataLst>
          </p:nvPr>
        </p:nvSpPr>
        <p:spPr>
          <a:xfrm>
            <a:off x="9300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3" name="Rectangle 102" hidden="1">
            <a:extLst>
              <a:ext uri="{FF2B5EF4-FFF2-40B4-BE49-F238E27FC236}">
                <a16:creationId xmlns:a16="http://schemas.microsoft.com/office/drawing/2014/main" id="{09CCF6D6-3C14-49F1-9CCF-BB2BB02BA463}"/>
              </a:ext>
            </a:extLst>
          </p:cNvPr>
          <p:cNvSpPr/>
          <p:nvPr userDrawn="1">
            <p:custDataLst>
              <p:tags r:id="rId90"/>
            </p:custDataLst>
          </p:nvPr>
        </p:nvSpPr>
        <p:spPr>
          <a:xfrm>
            <a:off x="11544000" y="4077000"/>
            <a:ext cx="324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4" name="Rectangle 103" hidden="1">
            <a:extLst>
              <a:ext uri="{FF2B5EF4-FFF2-40B4-BE49-F238E27FC236}">
                <a16:creationId xmlns:a16="http://schemas.microsoft.com/office/drawing/2014/main" id="{89199ED3-108C-4CB1-85A2-7274AF6D76B6}"/>
              </a:ext>
            </a:extLst>
          </p:cNvPr>
          <p:cNvSpPr/>
          <p:nvPr userDrawn="1">
            <p:custDataLst>
              <p:tags r:id="rId91"/>
            </p:custDataLst>
          </p:nvPr>
        </p:nvSpPr>
        <p:spPr>
          <a:xfrm>
            <a:off x="648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5" name="Rectangle 104" hidden="1">
            <a:extLst>
              <a:ext uri="{FF2B5EF4-FFF2-40B4-BE49-F238E27FC236}">
                <a16:creationId xmlns:a16="http://schemas.microsoft.com/office/drawing/2014/main" id="{F4889CBE-7887-46C6-99BA-4A154FF96016}"/>
              </a:ext>
            </a:extLst>
          </p:cNvPr>
          <p:cNvSpPr/>
          <p:nvPr userDrawn="1">
            <p:custDataLst>
              <p:tags r:id="rId92"/>
            </p:custDataLst>
          </p:nvPr>
        </p:nvSpPr>
        <p:spPr>
          <a:xfrm>
            <a:off x="2892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6" name="Rectangle 105" hidden="1">
            <a:extLst>
              <a:ext uri="{FF2B5EF4-FFF2-40B4-BE49-F238E27FC236}">
                <a16:creationId xmlns:a16="http://schemas.microsoft.com/office/drawing/2014/main" id="{2714EDDA-63CD-4C57-BF1D-55D84EF7DA1C}"/>
              </a:ext>
            </a:extLst>
          </p:cNvPr>
          <p:cNvSpPr/>
          <p:nvPr userDrawn="1">
            <p:custDataLst>
              <p:tags r:id="rId93"/>
            </p:custDataLst>
          </p:nvPr>
        </p:nvSpPr>
        <p:spPr>
          <a:xfrm>
            <a:off x="5136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7" name="Rectangle 106" hidden="1">
            <a:extLst>
              <a:ext uri="{FF2B5EF4-FFF2-40B4-BE49-F238E27FC236}">
                <a16:creationId xmlns:a16="http://schemas.microsoft.com/office/drawing/2014/main" id="{5A4A540B-AB24-4508-BDE2-193816CE6C2F}"/>
              </a:ext>
            </a:extLst>
          </p:cNvPr>
          <p:cNvSpPr/>
          <p:nvPr userDrawn="1">
            <p:custDataLst>
              <p:tags r:id="rId94"/>
            </p:custDataLst>
          </p:nvPr>
        </p:nvSpPr>
        <p:spPr>
          <a:xfrm>
            <a:off x="7380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8" name="Rectangle 107" hidden="1">
            <a:extLst>
              <a:ext uri="{FF2B5EF4-FFF2-40B4-BE49-F238E27FC236}">
                <a16:creationId xmlns:a16="http://schemas.microsoft.com/office/drawing/2014/main" id="{2E588317-42FC-4AFD-BF07-4EEAEA17B0FB}"/>
              </a:ext>
            </a:extLst>
          </p:cNvPr>
          <p:cNvSpPr/>
          <p:nvPr userDrawn="1">
            <p:custDataLst>
              <p:tags r:id="rId95"/>
            </p:custDataLst>
          </p:nvPr>
        </p:nvSpPr>
        <p:spPr>
          <a:xfrm>
            <a:off x="9624000" y="648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09" name="Rectangle 108" hidden="1">
            <a:extLst>
              <a:ext uri="{FF2B5EF4-FFF2-40B4-BE49-F238E27FC236}">
                <a16:creationId xmlns:a16="http://schemas.microsoft.com/office/drawing/2014/main" id="{409B9FF3-D5DB-4C25-942C-75E24E0BD588}"/>
              </a:ext>
            </a:extLst>
          </p:cNvPr>
          <p:cNvSpPr/>
          <p:nvPr userDrawn="1">
            <p:custDataLst>
              <p:tags r:id="rId96"/>
            </p:custDataLst>
          </p:nvPr>
        </p:nvSpPr>
        <p:spPr>
          <a:xfrm>
            <a:off x="648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10" name="Rectangle 109" hidden="1">
            <a:extLst>
              <a:ext uri="{FF2B5EF4-FFF2-40B4-BE49-F238E27FC236}">
                <a16:creationId xmlns:a16="http://schemas.microsoft.com/office/drawing/2014/main" id="{B34EB183-B95A-4A10-93F6-B2E688291320}"/>
              </a:ext>
            </a:extLst>
          </p:cNvPr>
          <p:cNvSpPr/>
          <p:nvPr userDrawn="1">
            <p:custDataLst>
              <p:tags r:id="rId97"/>
            </p:custDataLst>
          </p:nvPr>
        </p:nvSpPr>
        <p:spPr>
          <a:xfrm>
            <a:off x="2892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11" name="Rectangle 110" hidden="1">
            <a:extLst>
              <a:ext uri="{FF2B5EF4-FFF2-40B4-BE49-F238E27FC236}">
                <a16:creationId xmlns:a16="http://schemas.microsoft.com/office/drawing/2014/main" id="{9445802B-D13B-4448-BCCA-EAC068866CD3}"/>
              </a:ext>
            </a:extLst>
          </p:cNvPr>
          <p:cNvSpPr/>
          <p:nvPr userDrawn="1">
            <p:custDataLst>
              <p:tags r:id="rId98"/>
            </p:custDataLst>
          </p:nvPr>
        </p:nvSpPr>
        <p:spPr>
          <a:xfrm>
            <a:off x="5136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12" name="Rectangle 111" hidden="1">
            <a:extLst>
              <a:ext uri="{FF2B5EF4-FFF2-40B4-BE49-F238E27FC236}">
                <a16:creationId xmlns:a16="http://schemas.microsoft.com/office/drawing/2014/main" id="{C10B3B33-18E6-4256-821F-887D5B33BF81}"/>
              </a:ext>
            </a:extLst>
          </p:cNvPr>
          <p:cNvSpPr/>
          <p:nvPr userDrawn="1">
            <p:custDataLst>
              <p:tags r:id="rId99"/>
            </p:custDataLst>
          </p:nvPr>
        </p:nvSpPr>
        <p:spPr>
          <a:xfrm>
            <a:off x="7380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13" name="Rectangle 112" hidden="1">
            <a:extLst>
              <a:ext uri="{FF2B5EF4-FFF2-40B4-BE49-F238E27FC236}">
                <a16:creationId xmlns:a16="http://schemas.microsoft.com/office/drawing/2014/main" id="{C76950B1-616E-4DAB-A1C9-C18FEC9C31D4}"/>
              </a:ext>
            </a:extLst>
          </p:cNvPr>
          <p:cNvSpPr/>
          <p:nvPr userDrawn="1">
            <p:custDataLst>
              <p:tags r:id="rId100"/>
            </p:custDataLst>
          </p:nvPr>
        </p:nvSpPr>
        <p:spPr>
          <a:xfrm>
            <a:off x="9624000" y="4077000"/>
            <a:ext cx="192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15" name="Taglin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1090779A-FA30-4EF9-809F-763A92C81AB1}"/>
              </a:ext>
            </a:extLst>
          </p:cNvPr>
          <p:cNvSpPr/>
          <p:nvPr userDrawn="1"/>
        </p:nvSpPr>
        <p:spPr>
          <a:xfrm>
            <a:off x="9240653" y="5336922"/>
            <a:ext cx="2760847"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latin typeface="Verdana" panose="020B0604030504040204" pitchFamily="34" charset="0"/>
              <a:ea typeface="Verdana" panose="020B0604030504040204" pitchFamily="34" charset="0"/>
            </a:endParaRPr>
          </a:p>
        </p:txBody>
      </p:sp>
      <p:sp>
        <p:nvSpPr>
          <p:cNvPr id="114" name="TextBox 113">
            <a:extLst>
              <a:ext uri="{FF2B5EF4-FFF2-40B4-BE49-F238E27FC236}">
                <a16:creationId xmlns:a16="http://schemas.microsoft.com/office/drawing/2014/main" id="{77E393C3-8EA0-49A9-A47B-20094DDFA49C}"/>
              </a:ext>
            </a:extLst>
          </p:cNvPr>
          <p:cNvSpPr txBox="1"/>
          <p:nvPr userDrawn="1"/>
        </p:nvSpPr>
        <p:spPr>
          <a:xfrm>
            <a:off x="548222" y="6606944"/>
            <a:ext cx="875177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i="0" dirty="0">
                <a:solidFill>
                  <a:schemeClr val="tx2"/>
                </a:solidFill>
                <a:latin typeface="+mn-lt"/>
                <a:ea typeface="Verdana" panose="020B0604030504040204" pitchFamily="34" charset="0"/>
              </a:rPr>
              <a:t>Dicker D et al. Presented at the 33</a:t>
            </a:r>
            <a:r>
              <a:rPr lang="en-GB" sz="700" i="0" baseline="30000" dirty="0">
                <a:solidFill>
                  <a:schemeClr val="tx2"/>
                </a:solidFill>
                <a:latin typeface="+mn-lt"/>
                <a:ea typeface="Verdana" panose="020B0604030504040204" pitchFamily="34" charset="0"/>
              </a:rPr>
              <a:t>rd</a:t>
            </a:r>
            <a:r>
              <a:rPr lang="en-GB" sz="700" i="0" dirty="0">
                <a:solidFill>
                  <a:schemeClr val="tx2"/>
                </a:solidFill>
                <a:latin typeface="+mn-lt"/>
                <a:ea typeface="Verdana" panose="020B0604030504040204" pitchFamily="34" charset="0"/>
              </a:rPr>
              <a:t> European Congress on Obesity (ECO 2026), 12–15 May 2026, Istanbul, Türkiye. </a:t>
            </a:r>
            <a:r>
              <a:rPr lang="en-GB" sz="700" i="0" kern="1200" dirty="0">
                <a:solidFill>
                  <a:schemeClr val="tx2"/>
                </a:solidFill>
                <a:latin typeface="+mn-lt"/>
                <a:ea typeface="Verdana" panose="020B0604030504040204" pitchFamily="34" charset="0"/>
                <a:cs typeface="+mn-cs"/>
              </a:rPr>
              <a:t>PO4.002 </a:t>
            </a:r>
            <a:r>
              <a:rPr lang="en-GB" sz="700" i="0" kern="1200" dirty="0" err="1">
                <a:solidFill>
                  <a:schemeClr val="tx2"/>
                </a:solidFill>
                <a:latin typeface="+mn-lt"/>
                <a:ea typeface="Verdana" panose="020B0604030504040204" pitchFamily="34" charset="0"/>
                <a:cs typeface="+mn-cs"/>
              </a:rPr>
              <a:t>Obes</a:t>
            </a:r>
            <a:r>
              <a:rPr lang="en-GB" sz="700" i="0" kern="1200" dirty="0">
                <a:solidFill>
                  <a:schemeClr val="tx2"/>
                </a:solidFill>
                <a:latin typeface="+mn-lt"/>
                <a:ea typeface="Verdana" panose="020B0604030504040204" pitchFamily="34" charset="0"/>
                <a:cs typeface="+mn-cs"/>
              </a:rPr>
              <a:t> Facts 2026;19(</a:t>
            </a:r>
            <a:r>
              <a:rPr lang="en-GB" sz="700" i="0" kern="1200" dirty="0" err="1">
                <a:solidFill>
                  <a:schemeClr val="tx2"/>
                </a:solidFill>
                <a:latin typeface="+mn-lt"/>
                <a:ea typeface="Verdana" panose="020B0604030504040204" pitchFamily="34" charset="0"/>
                <a:cs typeface="+mn-cs"/>
              </a:rPr>
              <a:t>suppl</a:t>
            </a:r>
            <a:r>
              <a:rPr lang="en-GB" sz="700" i="0" kern="1200" dirty="0">
                <a:solidFill>
                  <a:schemeClr val="tx2"/>
                </a:solidFill>
                <a:latin typeface="+mn-lt"/>
                <a:ea typeface="Verdana" panose="020B0604030504040204" pitchFamily="34" charset="0"/>
                <a:cs typeface="+mn-cs"/>
              </a:rPr>
              <a:t> 1):1–661 DOI:10.1159/000551826</a:t>
            </a:r>
            <a:endParaRPr lang="it-IT" sz="700" i="0" kern="1200" dirty="0">
              <a:solidFill>
                <a:schemeClr val="tx2"/>
              </a:solidFill>
              <a:latin typeface="+mn-lt"/>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i="0" kern="1200" dirty="0">
                <a:solidFill>
                  <a:schemeClr val="tx2"/>
                </a:solidFill>
                <a:latin typeface="+mn-lt"/>
                <a:ea typeface="Verdana" panose="020B0604030504040204" pitchFamily="34" charset="0"/>
                <a:cs typeface="+mn-cs"/>
              </a:rPr>
              <a:t> </a:t>
            </a:r>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92" r:id="rId1"/>
    <p:sldLayoutId id="2147483796" r:id="rId2"/>
    <p:sldLayoutId id="2147483732" r:id="rId3"/>
    <p:sldLayoutId id="2147483793" r:id="rId4"/>
    <p:sldLayoutId id="2147483743" r:id="rId5"/>
    <p:sldLayoutId id="2147483744" r:id="rId6"/>
    <p:sldLayoutId id="2147483797" r:id="rId7"/>
    <p:sldLayoutId id="2147483798" r:id="rId8"/>
    <p:sldLayoutId id="2147483799" r:id="rId9"/>
    <p:sldLayoutId id="2147483800" r:id="rId10"/>
    <p:sldLayoutId id="2147483751" r:id="rId11"/>
  </p:sldLayoutIdLst>
  <p:hf hdr="0"/>
  <p:txStyles>
    <p:titleStyle>
      <a:lvl1pPr algn="l" defTabSz="914400" rtl="0" eaLnBrk="1" latinLnBrk="0" hangingPunct="1">
        <a:lnSpc>
          <a:spcPct val="100000"/>
        </a:lnSpc>
        <a:spcBef>
          <a:spcPct val="0"/>
        </a:spcBef>
        <a:buNone/>
        <a:defRPr sz="3600" kern="1200">
          <a:solidFill>
            <a:schemeClr val="tx2"/>
          </a:solidFill>
          <a:latin typeface="+mn-lt"/>
          <a:ea typeface="Verdana" panose="020B0604030504040204" pitchFamily="34" charset="0"/>
          <a:cs typeface="+mj-cs"/>
        </a:defRPr>
      </a:lvl1pPr>
    </p:titleStyle>
    <p:bodyStyle>
      <a:lvl1pPr marL="27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1" kern="1200">
          <a:solidFill>
            <a:schemeClr val="tx2"/>
          </a:solidFill>
          <a:latin typeface="+mn-lt"/>
          <a:ea typeface="Verdana" panose="020B0604030504040204" pitchFamily="34" charset="0"/>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kern="1200">
          <a:solidFill>
            <a:schemeClr val="tx2"/>
          </a:solidFill>
          <a:latin typeface="+mn-lt"/>
          <a:ea typeface="Verdana" panose="020B0604030504040204" pitchFamily="34" charset="0"/>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1" kern="1200">
          <a:solidFill>
            <a:schemeClr val="tx2"/>
          </a:solidFill>
          <a:latin typeface="+mn-lt"/>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kern="1200" baseline="0">
          <a:solidFill>
            <a:schemeClr val="tx2"/>
          </a:solidFill>
          <a:latin typeface="+mn-lt"/>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08" userDrawn="1">
          <p15:clr>
            <a:srgbClr val="A4A3A4"/>
          </p15:clr>
        </p15:guide>
        <p15:guide id="2" pos="1617" userDrawn="1">
          <p15:clr>
            <a:srgbClr val="A4A3A4"/>
          </p15:clr>
        </p15:guide>
        <p15:guide id="5" pos="3031" userDrawn="1">
          <p15:clr>
            <a:srgbClr val="A4A3A4"/>
          </p15:clr>
        </p15:guide>
        <p15:guide id="6" pos="3235" userDrawn="1">
          <p15:clr>
            <a:srgbClr val="A4A3A4"/>
          </p15:clr>
        </p15:guide>
        <p15:guide id="7" orient="horz" pos="3911" userDrawn="1">
          <p15:clr>
            <a:srgbClr val="A4A3A4"/>
          </p15:clr>
        </p15:guide>
        <p15:guide id="8" orient="horz" pos="4115" userDrawn="1">
          <p15:clr>
            <a:srgbClr val="A4A3A4"/>
          </p15:clr>
        </p15:guide>
        <p15:guide id="9" pos="6063" userDrawn="1">
          <p15:clr>
            <a:srgbClr val="A4A3A4"/>
          </p15:clr>
        </p15:guide>
        <p15:guide id="10" pos="7272" userDrawn="1">
          <p15:clr>
            <a:srgbClr val="A4A3A4"/>
          </p15:clr>
        </p15:guide>
        <p15:guide id="12" pos="4444" userDrawn="1">
          <p15:clr>
            <a:srgbClr val="A4A3A4"/>
          </p15:clr>
        </p15:guide>
        <p15:guide id="13" pos="4648" userDrawn="1">
          <p15:clr>
            <a:srgbClr val="A4A3A4"/>
          </p15:clr>
        </p15:guide>
        <p15:guide id="14" orient="horz" pos="204" userDrawn="1">
          <p15:clr>
            <a:srgbClr val="A4A3A4"/>
          </p15:clr>
        </p15:guide>
        <p15:guide id="15" orient="horz" pos="408" userDrawn="1">
          <p15:clr>
            <a:srgbClr val="A4A3A4"/>
          </p15:clr>
        </p15:guide>
        <p15:guide id="16" pos="1821" userDrawn="1">
          <p15:clr>
            <a:srgbClr val="A4A3A4"/>
          </p15:clr>
        </p15:guide>
        <p15:guide id="18" pos="5859" userDrawn="1">
          <p15:clr>
            <a:srgbClr val="A4A3A4"/>
          </p15:clr>
        </p15:guide>
        <p15:guide id="20" pos="7476" userDrawn="1">
          <p15:clr>
            <a:srgbClr val="A4A3A4"/>
          </p15:clr>
        </p15:guide>
        <p15:guide id="21" pos="20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2CA46E8E-89D0-493E-ABBF-B63A9C819C41}" type="datetime1">
              <a:rPr lang="it-IT" noProof="0" smtClean="0"/>
              <a:t>10-set-2026</a:t>
            </a:fld>
            <a:endParaRPr lang="it-IT" noProof="0" dirty="0"/>
          </a:p>
        </p:txBody>
      </p:sp>
      <p:sp>
        <p:nvSpPr>
          <p:cNvPr id="5" name="Segnaposto piè di pa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485569717"/>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819" r:id="rId18"/>
    <p:sldLayoutId id="2147483820" r:id="rId19"/>
    <p:sldLayoutId id="2147483821"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F26B43"/>
          </p15:clr>
        </p15:guide>
        <p15:guide id="2" pos="688">
          <p15:clr>
            <a:srgbClr val="F26B43"/>
          </p15:clr>
        </p15:guide>
        <p15:guide id="3" pos="7038">
          <p15:clr>
            <a:srgbClr val="F26B43"/>
          </p15:clr>
        </p15:guide>
        <p15:guide id="4" orient="horz" pos="3702">
          <p15:clr>
            <a:srgbClr val="F26B43"/>
          </p15:clr>
        </p15:guide>
        <p15:guide id="5" orient="horz" pos="406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4823988" y="103518"/>
            <a:ext cx="7091967" cy="2571906"/>
          </a:xfrm>
        </p:spPr>
        <p:txBody>
          <a:bodyPr>
            <a:noAutofit/>
          </a:bodyPr>
          <a:lstStyle/>
          <a:p>
            <a:pPr algn="ctr"/>
            <a:r>
              <a:rPr lang="en-US" sz="4400" dirty="0"/>
              <a:t>Early responders to semaglutide 7.2 mg: A post hoc analysis of the STEP UP trial in adults with obesity</a:t>
            </a:r>
            <a:endParaRPr lang="it-IT" sz="4400" dirty="0"/>
          </a:p>
        </p:txBody>
      </p:sp>
      <p:sp>
        <p:nvSpPr>
          <p:cNvPr id="4" name="Sottotitolo 3">
            <a:extLst>
              <a:ext uri="{FF2B5EF4-FFF2-40B4-BE49-F238E27FC236}">
                <a16:creationId xmlns:a16="http://schemas.microsoft.com/office/drawing/2014/main" id="{91A9603A-D223-47EF-B35B-86424F3280CA}"/>
              </a:ext>
            </a:extLst>
          </p:cNvPr>
          <p:cNvSpPr>
            <a:spLocks noGrp="1"/>
          </p:cNvSpPr>
          <p:nvPr>
            <p:ph type="subTitle" idx="1"/>
          </p:nvPr>
        </p:nvSpPr>
        <p:spPr>
          <a:xfrm>
            <a:off x="4975899" y="3280879"/>
            <a:ext cx="6940056" cy="3266569"/>
          </a:xfrm>
        </p:spPr>
        <p:txBody>
          <a:bodyPr>
            <a:normAutofit/>
          </a:bodyPr>
          <a:lstStyle/>
          <a:p>
            <a:pPr marL="0" marR="0" lvl="0" indent="0" algn="l" defTabSz="914400" rtl="0" eaLnBrk="1" fontAlgn="auto" latinLnBrk="0" hangingPunct="1">
              <a:lnSpc>
                <a:spcPct val="100000"/>
              </a:lnSpc>
              <a:spcBef>
                <a:spcPts val="300"/>
              </a:spcBef>
              <a:spcAft>
                <a:spcPts val="600"/>
              </a:spcAft>
              <a:buClrTx/>
              <a:buSzTx/>
              <a:buFont typeface="Arial" panose="020B0604020202020204" pitchFamily="34" charset="0"/>
              <a:buNone/>
              <a:tabLst/>
              <a:defRPr/>
            </a:pPr>
            <a:r>
              <a:rPr kumimoji="0" lang="en-GB" sz="2000" b="0" i="1"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Dr. Alfonso Bosco presenting on behalf of all authors</a:t>
            </a:r>
          </a:p>
          <a:p>
            <a:pPr marL="0" marR="0" lvl="0" indent="0" algn="l" defTabSz="914400" rtl="0" eaLnBrk="1" fontAlgn="auto" latinLnBrk="0" hangingPunct="1">
              <a:lnSpc>
                <a:spcPct val="100000"/>
              </a:lnSpc>
              <a:spcBef>
                <a:spcPts val="300"/>
              </a:spcBef>
              <a:spcAft>
                <a:spcPts val="600"/>
              </a:spcAft>
              <a:buClrTx/>
              <a:buSzTx/>
              <a:buFont typeface="Arial" panose="020B0604020202020204" pitchFamily="34" charset="0"/>
              <a:buNone/>
              <a:tabLst/>
              <a:defRPr/>
            </a:pPr>
            <a:br>
              <a:rPr kumimoji="0" lang="en-GB" sz="20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br>
            <a:r>
              <a:rPr kumimoji="0" lang="en-GB" sz="20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Dror Dicker</a:t>
            </a:r>
            <a:r>
              <a:rPr kumimoji="0" lang="en-GB" sz="20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1</a:t>
            </a:r>
            <a:r>
              <a:rPr kumimoji="0" lang="en-GB" sz="20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 Deborah B. Horn</a:t>
            </a:r>
            <a:r>
              <a:rPr kumimoji="0" lang="en-GB" sz="20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2</a:t>
            </a:r>
            <a:r>
              <a:rPr kumimoji="0" lang="en-GB" sz="20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 Christine S. Fuchs Jacobsen</a:t>
            </a:r>
            <a:r>
              <a:rPr kumimoji="0" lang="en-GB" sz="20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3</a:t>
            </a:r>
            <a:r>
              <a:rPr kumimoji="0" lang="en-GB" sz="20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 Swathi Gopal</a:t>
            </a:r>
            <a:r>
              <a:rPr kumimoji="0" lang="en-GB" sz="20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4</a:t>
            </a:r>
            <a:r>
              <a:rPr kumimoji="0" lang="en-GB" sz="20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 Maria Quiroga</a:t>
            </a:r>
            <a:r>
              <a:rPr kumimoji="0" lang="en-GB" sz="20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3</a:t>
            </a:r>
            <a:r>
              <a:rPr kumimoji="0" lang="en-GB" sz="20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 Sean Wharton</a:t>
            </a:r>
            <a:r>
              <a:rPr kumimoji="0" lang="en-GB" sz="20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5</a:t>
            </a:r>
          </a:p>
          <a:p>
            <a:pPr marL="0" marR="0" lvl="0" indent="0" algn="l" defTabSz="914400" rtl="0" eaLnBrk="1" fontAlgn="auto" latinLnBrk="0" hangingPunct="1">
              <a:lnSpc>
                <a:spcPct val="100000"/>
              </a:lnSpc>
              <a:spcBef>
                <a:spcPts val="300"/>
              </a:spcBef>
              <a:spcAft>
                <a:spcPts val="600"/>
              </a:spcAft>
              <a:buClrTx/>
              <a:buSzTx/>
              <a:buFont typeface="Arial" panose="020B0604020202020204" pitchFamily="34" charset="0"/>
              <a:buNone/>
              <a:tabLst/>
              <a:defRPr/>
            </a:pPr>
            <a:endParaRPr kumimoji="0" lang="en-GB" sz="20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endParaRPr>
          </a:p>
          <a:p>
            <a:pPr marL="0" marR="0" lvl="0" indent="0" algn="l" defTabSz="914400" rtl="0" eaLnBrk="1" fontAlgn="auto" latinLnBrk="0" hangingPunct="1">
              <a:lnSpc>
                <a:spcPct val="100000"/>
              </a:lnSpc>
              <a:spcBef>
                <a:spcPts val="300"/>
              </a:spcBef>
              <a:spcAft>
                <a:spcPts val="600"/>
              </a:spcAft>
              <a:buClrTx/>
              <a:buSzTx/>
              <a:buFont typeface="Arial" panose="020B0604020202020204" pitchFamily="34" charset="0"/>
              <a:buNone/>
              <a:tabLst/>
              <a:defRPr/>
            </a:pPr>
            <a:r>
              <a:rPr kumimoji="0" lang="en-GB" sz="12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1</a:t>
            </a:r>
            <a:r>
              <a:rPr kumimoji="0" lang="en-GB" sz="12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Internal Medicine Department D and Obesity Clinic, Rabin Medical </a:t>
            </a:r>
            <a:r>
              <a:rPr kumimoji="0" lang="en-GB" sz="1200" b="0" i="0" u="none" strike="noStrike" kern="1200" cap="none" spc="0" normalizeH="0" baseline="0" noProof="0" dirty="0" err="1">
                <a:ln>
                  <a:noFill/>
                </a:ln>
                <a:solidFill>
                  <a:schemeClr val="accent5"/>
                </a:solidFill>
                <a:effectLst/>
                <a:uLnTx/>
                <a:uFillTx/>
                <a:latin typeface="Apis For Office"/>
                <a:ea typeface="Verdana" panose="020B0604030504040204" pitchFamily="34" charset="0"/>
                <a:cs typeface="+mn-cs"/>
              </a:rPr>
              <a:t>Center</a:t>
            </a:r>
            <a:r>
              <a:rPr kumimoji="0" lang="en-GB" sz="12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 Hasharon Hospital, Petah </a:t>
            </a:r>
            <a:r>
              <a:rPr kumimoji="0" lang="en-GB" sz="1200" b="0" i="0" u="none" strike="noStrike" kern="1200" cap="none" spc="0" normalizeH="0" baseline="0" noProof="0" dirty="0" err="1">
                <a:ln>
                  <a:noFill/>
                </a:ln>
                <a:solidFill>
                  <a:schemeClr val="accent5"/>
                </a:solidFill>
                <a:effectLst/>
                <a:uLnTx/>
                <a:uFillTx/>
                <a:latin typeface="Apis For Office"/>
                <a:ea typeface="Verdana" panose="020B0604030504040204" pitchFamily="34" charset="0"/>
                <a:cs typeface="+mn-cs"/>
              </a:rPr>
              <a:t>Tiqva</a:t>
            </a:r>
            <a:r>
              <a:rPr kumimoji="0" lang="en-GB" sz="12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 and Gray Faculty of Medicine &amp; Health Sciences, Tel Aviv University, Tel Aviv, Israel; </a:t>
            </a:r>
            <a:r>
              <a:rPr kumimoji="0" lang="en-GB" sz="12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2</a:t>
            </a:r>
            <a:r>
              <a:rPr kumimoji="0" lang="en-GB" sz="12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Center for Obesity Medicine and Metabolic Performance, Departments of Internal Medicine and Surgery, University of Texas McGovern Medical School, Houston, TX, USA; </a:t>
            </a:r>
            <a:r>
              <a:rPr kumimoji="0" lang="en-GB" sz="12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3</a:t>
            </a:r>
            <a:r>
              <a:rPr kumimoji="0" lang="en-GB" sz="12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Novo Nordisk A/S, Søborg, Denmark; </a:t>
            </a:r>
            <a:r>
              <a:rPr kumimoji="0" lang="en-GB" sz="12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4</a:t>
            </a:r>
            <a:r>
              <a:rPr kumimoji="0" lang="en-GB" sz="12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Novo Nordisk Global Business Services, Bangalore, India; </a:t>
            </a:r>
            <a:r>
              <a:rPr kumimoji="0" lang="en-GB" sz="1200" b="0" i="0" u="none" strike="noStrike" kern="1200" cap="none" spc="0" normalizeH="0" baseline="30000" noProof="0" dirty="0">
                <a:ln>
                  <a:noFill/>
                </a:ln>
                <a:solidFill>
                  <a:schemeClr val="accent5"/>
                </a:solidFill>
                <a:effectLst/>
                <a:uLnTx/>
                <a:uFillTx/>
                <a:latin typeface="Apis For Office"/>
                <a:ea typeface="Verdana" panose="020B0604030504040204" pitchFamily="34" charset="0"/>
                <a:cs typeface="+mn-cs"/>
              </a:rPr>
              <a:t>5</a:t>
            </a:r>
            <a:r>
              <a:rPr kumimoji="0" lang="en-GB" sz="1200" b="0" i="0" u="none" strike="noStrike" kern="1200" cap="none" spc="0" normalizeH="0" baseline="0" noProof="0" dirty="0">
                <a:ln>
                  <a:noFill/>
                </a:ln>
                <a:solidFill>
                  <a:schemeClr val="accent5"/>
                </a:solidFill>
                <a:effectLst/>
                <a:uLnTx/>
                <a:uFillTx/>
                <a:latin typeface="Apis For Office"/>
                <a:ea typeface="Verdana" panose="020B0604030504040204" pitchFamily="34" charset="0"/>
                <a:cs typeface="+mn-cs"/>
              </a:rPr>
              <a:t>University of Toronto, Toronto, Ontario, Canada</a:t>
            </a:r>
          </a:p>
        </p:txBody>
      </p:sp>
    </p:spTree>
    <p:extLst>
      <p:ext uri="{BB962C8B-B14F-4D97-AF65-F5344CB8AC3E}">
        <p14:creationId xmlns:p14="http://schemas.microsoft.com/office/powerpoint/2010/main" val="4711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24A76E40-9CD3-F27D-32ED-2EF657469BD5}"/>
              </a:ext>
            </a:extLst>
          </p:cNvPr>
          <p:cNvSpPr>
            <a:spLocks noGrp="1"/>
          </p:cNvSpPr>
          <p:nvPr>
            <p:ph type="title"/>
          </p:nvPr>
        </p:nvSpPr>
        <p:spPr/>
        <p:txBody>
          <a:bodyPr/>
          <a:lstStyle/>
          <a:p>
            <a:r>
              <a:rPr lang="en-GB" dirty="0"/>
              <a:t>Introduction</a:t>
            </a:r>
          </a:p>
        </p:txBody>
      </p:sp>
      <p:sp>
        <p:nvSpPr>
          <p:cNvPr id="30" name="Text Placeholder 29">
            <a:extLst>
              <a:ext uri="{FF2B5EF4-FFF2-40B4-BE49-F238E27FC236}">
                <a16:creationId xmlns:a16="http://schemas.microsoft.com/office/drawing/2014/main" id="{95FD9CFB-83DF-1DBD-69D7-F4607BA8F61C}"/>
              </a:ext>
            </a:extLst>
          </p:cNvPr>
          <p:cNvSpPr>
            <a:spLocks noGrp="1"/>
          </p:cNvSpPr>
          <p:nvPr>
            <p:ph type="body" sz="quarter" idx="13"/>
          </p:nvPr>
        </p:nvSpPr>
        <p:spPr/>
        <p:txBody>
          <a:bodyPr/>
          <a:lstStyle/>
          <a:p>
            <a:pPr>
              <a:spcBef>
                <a:spcPts val="0"/>
              </a:spcBef>
            </a:pPr>
            <a:r>
              <a:rPr lang="en-GB" dirty="0"/>
              <a:t>s.c., subcutaneous.</a:t>
            </a:r>
          </a:p>
          <a:p>
            <a:pPr>
              <a:spcBef>
                <a:spcPts val="0"/>
              </a:spcBef>
            </a:pPr>
            <a:r>
              <a:rPr lang="en-GB" baseline="30000" dirty="0"/>
              <a:t>†</a:t>
            </a:r>
            <a:r>
              <a:rPr lang="en-GB" dirty="0"/>
              <a:t>Using the efficacy </a:t>
            </a:r>
            <a:r>
              <a:rPr lang="en-GB" dirty="0" err="1"/>
              <a:t>estimand</a:t>
            </a:r>
            <a:r>
              <a:rPr lang="en-GB" dirty="0"/>
              <a:t> (previously referred to as the ‘trial product </a:t>
            </a:r>
            <a:r>
              <a:rPr lang="en-GB" dirty="0" err="1"/>
              <a:t>estimand</a:t>
            </a:r>
            <a:r>
              <a:rPr lang="en-GB" dirty="0"/>
              <a:t>’).</a:t>
            </a:r>
          </a:p>
          <a:p>
            <a:pPr>
              <a:spcBef>
                <a:spcPts val="0"/>
              </a:spcBef>
            </a:pPr>
            <a:r>
              <a:rPr lang="en-GB" dirty="0"/>
              <a:t>1. Webster CM et al. </a:t>
            </a:r>
            <a:r>
              <a:rPr lang="en-GB" dirty="0" err="1"/>
              <a:t>Obes</a:t>
            </a:r>
            <a:r>
              <a:rPr lang="en-GB" dirty="0"/>
              <a:t> Rev 2023;24:e13568; 2. Squire P et al. BMJ Open 2025;15:e089477; 3. Wharton S et al. Lancet Diabetes Endocrinol 2025;13:949‒963.</a:t>
            </a:r>
          </a:p>
        </p:txBody>
      </p:sp>
      <p:sp>
        <p:nvSpPr>
          <p:cNvPr id="32" name="Rectangle 31">
            <a:extLst>
              <a:ext uri="{FF2B5EF4-FFF2-40B4-BE49-F238E27FC236}">
                <a16:creationId xmlns:a16="http://schemas.microsoft.com/office/drawing/2014/main" id="{FA4002C5-EC3C-F5BA-87EB-C6662098A5CA}"/>
              </a:ext>
            </a:extLst>
          </p:cNvPr>
          <p:cNvSpPr/>
          <p:nvPr/>
        </p:nvSpPr>
        <p:spPr>
          <a:xfrm>
            <a:off x="0" y="2130425"/>
            <a:ext cx="12192000" cy="3295650"/>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33" name="Oval 32">
            <a:extLst>
              <a:ext uri="{FF2B5EF4-FFF2-40B4-BE49-F238E27FC236}">
                <a16:creationId xmlns:a16="http://schemas.microsoft.com/office/drawing/2014/main" id="{6FE34C37-99E2-E8EF-85A5-3C5BF902B9F5}"/>
              </a:ext>
            </a:extLst>
          </p:cNvPr>
          <p:cNvSpPr/>
          <p:nvPr/>
        </p:nvSpPr>
        <p:spPr>
          <a:xfrm>
            <a:off x="1473199" y="1297303"/>
            <a:ext cx="1273476" cy="1273476"/>
          </a:xfrm>
          <a:prstGeom prst="ellipse">
            <a:avLst/>
          </a:prstGeom>
          <a:solidFill>
            <a:srgbClr val="001965"/>
          </a:solidFill>
          <a:ln w="1016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34" name="Rectangle 33">
            <a:extLst>
              <a:ext uri="{FF2B5EF4-FFF2-40B4-BE49-F238E27FC236}">
                <a16:creationId xmlns:a16="http://schemas.microsoft.com/office/drawing/2014/main" id="{B353F14E-8751-3915-3127-93938CCF21ED}"/>
              </a:ext>
            </a:extLst>
          </p:cNvPr>
          <p:cNvSpPr/>
          <p:nvPr/>
        </p:nvSpPr>
        <p:spPr>
          <a:xfrm>
            <a:off x="647999" y="5354075"/>
            <a:ext cx="2923876" cy="72000"/>
          </a:xfrm>
          <a:prstGeom prst="rect">
            <a:avLst/>
          </a:prstGeom>
          <a:solidFill>
            <a:srgbClr val="B1D5F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35" name="TextBox 34">
            <a:extLst>
              <a:ext uri="{FF2B5EF4-FFF2-40B4-BE49-F238E27FC236}">
                <a16:creationId xmlns:a16="http://schemas.microsoft.com/office/drawing/2014/main" id="{61615C48-1AA1-5C61-F24D-9313FD6D637D}"/>
              </a:ext>
            </a:extLst>
          </p:cNvPr>
          <p:cNvSpPr txBox="1"/>
          <p:nvPr/>
        </p:nvSpPr>
        <p:spPr>
          <a:xfrm>
            <a:off x="761903" y="2862313"/>
            <a:ext cx="2695873" cy="861774"/>
          </a:xfrm>
          <a:prstGeom prst="rect">
            <a:avLst/>
          </a:prstGeom>
          <a:noFill/>
        </p:spPr>
        <p:txBody>
          <a:bodyPr wrap="square" lIns="0" tIns="0" rIns="0" bIns="0">
            <a:spAutoFit/>
          </a:bodyPr>
          <a:lstStyle/>
          <a:p>
            <a:pPr algn="ctr">
              <a:defRPr/>
            </a:pPr>
            <a:r>
              <a:rPr lang="en-US" sz="1400" dirty="0">
                <a:solidFill>
                  <a:srgbClr val="001965"/>
                </a:solidFill>
                <a:latin typeface="Apis For Office"/>
              </a:rPr>
              <a:t>Individual responses to obesity medications vary considerably</a:t>
            </a:r>
            <a:r>
              <a:rPr lang="en-US" sz="1400" baseline="30000" dirty="0">
                <a:solidFill>
                  <a:srgbClr val="001965"/>
                </a:solidFill>
                <a:latin typeface="Apis For Office"/>
              </a:rPr>
              <a:t>1,2</a:t>
            </a:r>
          </a:p>
          <a:p>
            <a:pPr algn="ctr">
              <a:defRPr/>
            </a:pPr>
            <a:endParaRPr lang="en-US" sz="1400" dirty="0">
              <a:solidFill>
                <a:srgbClr val="001965"/>
              </a:solidFill>
              <a:latin typeface="Apis For Office"/>
            </a:endParaRPr>
          </a:p>
        </p:txBody>
      </p:sp>
      <p:sp>
        <p:nvSpPr>
          <p:cNvPr id="36" name="Rectangle 35">
            <a:extLst>
              <a:ext uri="{FF2B5EF4-FFF2-40B4-BE49-F238E27FC236}">
                <a16:creationId xmlns:a16="http://schemas.microsoft.com/office/drawing/2014/main" id="{3B2FEBAA-AD2D-3114-2057-4250F9B93202}"/>
              </a:ext>
            </a:extLst>
          </p:cNvPr>
          <p:cNvSpPr/>
          <p:nvPr/>
        </p:nvSpPr>
        <p:spPr>
          <a:xfrm>
            <a:off x="4634061" y="5354075"/>
            <a:ext cx="2923876" cy="72000"/>
          </a:xfrm>
          <a:prstGeom prst="rect">
            <a:avLst/>
          </a:prstGeom>
          <a:solidFill>
            <a:srgbClr val="B1D5F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37" name="Oval 36">
            <a:extLst>
              <a:ext uri="{FF2B5EF4-FFF2-40B4-BE49-F238E27FC236}">
                <a16:creationId xmlns:a16="http://schemas.microsoft.com/office/drawing/2014/main" id="{06DA5C45-A22D-63AC-86F3-50B89E49FA3B}"/>
              </a:ext>
            </a:extLst>
          </p:cNvPr>
          <p:cNvSpPr/>
          <p:nvPr/>
        </p:nvSpPr>
        <p:spPr>
          <a:xfrm>
            <a:off x="5459261" y="1297303"/>
            <a:ext cx="1273476" cy="1273476"/>
          </a:xfrm>
          <a:prstGeom prst="ellipse">
            <a:avLst/>
          </a:prstGeom>
          <a:solidFill>
            <a:srgbClr val="001965"/>
          </a:solidFill>
          <a:ln w="1016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38" name="TextBox 37">
            <a:extLst>
              <a:ext uri="{FF2B5EF4-FFF2-40B4-BE49-F238E27FC236}">
                <a16:creationId xmlns:a16="http://schemas.microsoft.com/office/drawing/2014/main" id="{7A9D4F73-E89B-07F2-3848-63B322ADC656}"/>
              </a:ext>
            </a:extLst>
          </p:cNvPr>
          <p:cNvSpPr txBox="1"/>
          <p:nvPr/>
        </p:nvSpPr>
        <p:spPr>
          <a:xfrm>
            <a:off x="4482823" y="2862313"/>
            <a:ext cx="3343261" cy="1508105"/>
          </a:xfrm>
          <a:prstGeom prst="rect">
            <a:avLst/>
          </a:prstGeom>
          <a:noFill/>
        </p:spPr>
        <p:txBody>
          <a:bodyPr wrap="square" lIns="0" tIns="0" rIns="0" bIns="0">
            <a:spAutoFit/>
          </a:bodyPr>
          <a:lstStyle/>
          <a:p>
            <a:pPr algn="ctr">
              <a:defRPr/>
            </a:pPr>
            <a:r>
              <a:rPr lang="en-US" sz="1400" dirty="0">
                <a:solidFill>
                  <a:srgbClr val="001965"/>
                </a:solidFill>
                <a:latin typeface="Apis For Office"/>
              </a:rPr>
              <a:t>The clinical implications of rapid and pronounced body weight reduction with obesity medications remain unclear, and there is no clinical consensus on what defines an early response</a:t>
            </a:r>
          </a:p>
          <a:p>
            <a:pPr algn="ctr">
              <a:defRPr/>
            </a:pPr>
            <a:endParaRPr lang="en-US" sz="1400" dirty="0">
              <a:solidFill>
                <a:srgbClr val="001965"/>
              </a:solidFill>
              <a:latin typeface="Apis For Office"/>
            </a:endParaRPr>
          </a:p>
        </p:txBody>
      </p:sp>
      <p:sp>
        <p:nvSpPr>
          <p:cNvPr id="39" name="Rectangle 38">
            <a:extLst>
              <a:ext uri="{FF2B5EF4-FFF2-40B4-BE49-F238E27FC236}">
                <a16:creationId xmlns:a16="http://schemas.microsoft.com/office/drawing/2014/main" id="{CBBA3A5B-FCBB-9C99-EACF-0A03083CEA91}"/>
              </a:ext>
            </a:extLst>
          </p:cNvPr>
          <p:cNvSpPr/>
          <p:nvPr/>
        </p:nvSpPr>
        <p:spPr>
          <a:xfrm>
            <a:off x="8620124" y="5354075"/>
            <a:ext cx="2923876" cy="72000"/>
          </a:xfrm>
          <a:prstGeom prst="rect">
            <a:avLst/>
          </a:prstGeom>
          <a:solidFill>
            <a:srgbClr val="B1D5F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40" name="Oval 39">
            <a:extLst>
              <a:ext uri="{FF2B5EF4-FFF2-40B4-BE49-F238E27FC236}">
                <a16:creationId xmlns:a16="http://schemas.microsoft.com/office/drawing/2014/main" id="{473255CB-7562-595A-D6DC-F7DF7D724AD7}"/>
              </a:ext>
            </a:extLst>
          </p:cNvPr>
          <p:cNvSpPr/>
          <p:nvPr/>
        </p:nvSpPr>
        <p:spPr>
          <a:xfrm>
            <a:off x="9445324" y="1297303"/>
            <a:ext cx="1273476" cy="1273476"/>
          </a:xfrm>
          <a:prstGeom prst="ellipse">
            <a:avLst/>
          </a:prstGeom>
          <a:solidFill>
            <a:srgbClr val="001965"/>
          </a:solidFill>
          <a:ln w="1016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41" name="TextBox 40">
            <a:extLst>
              <a:ext uri="{FF2B5EF4-FFF2-40B4-BE49-F238E27FC236}">
                <a16:creationId xmlns:a16="http://schemas.microsoft.com/office/drawing/2014/main" id="{755BBE93-1DBE-9E22-9E16-77AE2A316883}"/>
              </a:ext>
            </a:extLst>
          </p:cNvPr>
          <p:cNvSpPr txBox="1"/>
          <p:nvPr/>
        </p:nvSpPr>
        <p:spPr>
          <a:xfrm>
            <a:off x="8620121" y="2862313"/>
            <a:ext cx="2923876" cy="1938992"/>
          </a:xfrm>
          <a:prstGeom prst="rect">
            <a:avLst/>
          </a:prstGeom>
          <a:noFill/>
        </p:spPr>
        <p:txBody>
          <a:bodyPr wrap="square" lIns="0" tIns="0" rIns="0" bIns="0">
            <a:spAutoFit/>
          </a:bodyPr>
          <a:lstStyle/>
          <a:p>
            <a:pPr algn="ctr"/>
            <a:r>
              <a:rPr lang="en-US" sz="1400" dirty="0">
                <a:solidFill>
                  <a:srgbClr val="001965"/>
                </a:solidFill>
              </a:rPr>
              <a:t>In STEP UP, once-weekly s.c. semaglutide 7.2 mg treatment led to a significantly greater mean body weight reduction of 20.7% vs semaglutide 2.4 mg (17.5%; p&lt;0.0001) or vs placebo (2.4%; p&lt;0.0001), after 72 weeks in participants with obesity†</a:t>
            </a:r>
            <a:r>
              <a:rPr lang="en-US" sz="1400" baseline="30000" dirty="0">
                <a:solidFill>
                  <a:srgbClr val="001965"/>
                </a:solidFill>
              </a:rPr>
              <a:t>3</a:t>
            </a:r>
          </a:p>
          <a:p>
            <a:pPr algn="ctr"/>
            <a:endParaRPr lang="en-US" sz="1400" dirty="0">
              <a:solidFill>
                <a:srgbClr val="001965"/>
              </a:solidFill>
            </a:endParaRPr>
          </a:p>
        </p:txBody>
      </p:sp>
      <p:grpSp>
        <p:nvGrpSpPr>
          <p:cNvPr id="42" name="Group 41">
            <a:extLst>
              <a:ext uri="{FF2B5EF4-FFF2-40B4-BE49-F238E27FC236}">
                <a16:creationId xmlns:a16="http://schemas.microsoft.com/office/drawing/2014/main" id="{14F84B14-E4EA-2492-0F39-BC1AEE2EEAA7}"/>
              </a:ext>
            </a:extLst>
          </p:cNvPr>
          <p:cNvGrpSpPr/>
          <p:nvPr/>
        </p:nvGrpSpPr>
        <p:grpSpPr>
          <a:xfrm>
            <a:off x="4102968" y="2810080"/>
            <a:ext cx="3986062" cy="2263569"/>
            <a:chOff x="4102968" y="3108530"/>
            <a:chExt cx="3986062" cy="2473120"/>
          </a:xfrm>
        </p:grpSpPr>
        <p:cxnSp>
          <p:nvCxnSpPr>
            <p:cNvPr id="43" name="Straight Connector 42">
              <a:extLst>
                <a:ext uri="{FF2B5EF4-FFF2-40B4-BE49-F238E27FC236}">
                  <a16:creationId xmlns:a16="http://schemas.microsoft.com/office/drawing/2014/main" id="{386B08ED-C10D-83A7-C1C3-047668041832}"/>
                </a:ext>
              </a:extLst>
            </p:cNvPr>
            <p:cNvCxnSpPr/>
            <p:nvPr/>
          </p:nvCxnSpPr>
          <p:spPr>
            <a:xfrm>
              <a:off x="4102968" y="3108530"/>
              <a:ext cx="0" cy="247312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3197BB3-9E8F-1E9B-695B-87A8A0EB0E2D}"/>
                </a:ext>
              </a:extLst>
            </p:cNvPr>
            <p:cNvCxnSpPr/>
            <p:nvPr/>
          </p:nvCxnSpPr>
          <p:spPr>
            <a:xfrm>
              <a:off x="8089030" y="3108530"/>
              <a:ext cx="0" cy="247312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45" name="Elemento grafico 4">
            <a:extLst>
              <a:ext uri="{FF2B5EF4-FFF2-40B4-BE49-F238E27FC236}">
                <a16:creationId xmlns:a16="http://schemas.microsoft.com/office/drawing/2014/main" id="{66505C9F-8250-3680-1316-C0270C647E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13271" y="1532253"/>
            <a:ext cx="765457" cy="765457"/>
          </a:xfrm>
          <a:prstGeom prst="rect">
            <a:avLst/>
          </a:prstGeom>
        </p:spPr>
      </p:pic>
      <p:pic>
        <p:nvPicPr>
          <p:cNvPr id="46" name="Elemento grafico 6">
            <a:extLst>
              <a:ext uri="{FF2B5EF4-FFF2-40B4-BE49-F238E27FC236}">
                <a16:creationId xmlns:a16="http://schemas.microsoft.com/office/drawing/2014/main" id="{FA6753E9-1A19-2455-703F-1C0CDB9710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18923" y="1527872"/>
            <a:ext cx="769838" cy="769838"/>
          </a:xfrm>
          <a:prstGeom prst="rect">
            <a:avLst/>
          </a:prstGeom>
        </p:spPr>
      </p:pic>
      <p:pic>
        <p:nvPicPr>
          <p:cNvPr id="47" name="Elemento grafico 9">
            <a:extLst>
              <a:ext uri="{FF2B5EF4-FFF2-40B4-BE49-F238E27FC236}">
                <a16:creationId xmlns:a16="http://schemas.microsoft.com/office/drawing/2014/main" id="{D26B00FE-A651-EC63-A583-4486B991E96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06457" y="1458436"/>
            <a:ext cx="951211" cy="951211"/>
          </a:xfrm>
          <a:prstGeom prst="rect">
            <a:avLst/>
          </a:prstGeom>
        </p:spPr>
      </p:pic>
      <p:grpSp>
        <p:nvGrpSpPr>
          <p:cNvPr id="51" name="Group 50">
            <a:extLst>
              <a:ext uri="{FF2B5EF4-FFF2-40B4-BE49-F238E27FC236}">
                <a16:creationId xmlns:a16="http://schemas.microsoft.com/office/drawing/2014/main" id="{7E00870A-016D-6626-705B-8EBF0E8BF715}"/>
              </a:ext>
            </a:extLst>
          </p:cNvPr>
          <p:cNvGrpSpPr/>
          <p:nvPr/>
        </p:nvGrpSpPr>
        <p:grpSpPr>
          <a:xfrm>
            <a:off x="0" y="5030472"/>
            <a:ext cx="12192000" cy="930486"/>
            <a:chOff x="-179376" y="4848997"/>
            <a:chExt cx="12550752" cy="930486"/>
          </a:xfrm>
        </p:grpSpPr>
        <p:sp>
          <p:nvSpPr>
            <p:cNvPr id="52" name="Rectangle 51">
              <a:extLst>
                <a:ext uri="{FF2B5EF4-FFF2-40B4-BE49-F238E27FC236}">
                  <a16:creationId xmlns:a16="http://schemas.microsoft.com/office/drawing/2014/main" id="{959710AA-3E9D-71A2-81C0-F637FFC848F3}"/>
                </a:ext>
              </a:extLst>
            </p:cNvPr>
            <p:cNvSpPr/>
            <p:nvPr/>
          </p:nvSpPr>
          <p:spPr>
            <a:xfrm>
              <a:off x="-179376" y="4848997"/>
              <a:ext cx="12550752" cy="930486"/>
            </a:xfrm>
            <a:prstGeom prst="rect">
              <a:avLst/>
            </a:prstGeom>
            <a:solidFill>
              <a:srgbClr val="CCD1E0"/>
            </a:solidFill>
            <a:ln w="38100" cap="sq">
              <a:noFill/>
            </a:ln>
          </p:spPr>
          <p:style>
            <a:lnRef idx="2">
              <a:schemeClr val="accent1">
                <a:shade val="50000"/>
              </a:schemeClr>
            </a:lnRef>
            <a:fillRef idx="1">
              <a:schemeClr val="accent1"/>
            </a:fillRef>
            <a:effectRef idx="0">
              <a:schemeClr val="accent1"/>
            </a:effectRef>
            <a:fontRef idx="minor">
              <a:schemeClr val="lt1"/>
            </a:fontRef>
          </p:style>
          <p:txBody>
            <a:bodyPr lIns="540000" tIns="36000" rIns="540000" bIns="36000" rtlCol="0" anchor="ctr"/>
            <a:lstStyle/>
            <a:p>
              <a:pPr>
                <a:lnSpc>
                  <a:spcPct val="150000"/>
                </a:lnSpc>
              </a:pPr>
              <a:endParaRPr lang="en-GB" sz="1600" noProof="0" dirty="0">
                <a:solidFill>
                  <a:schemeClr val="accent1"/>
                </a:solidFill>
                <a:latin typeface="+mj-lt"/>
                <a:ea typeface="Verdana" panose="020B0604030504040204" pitchFamily="34" charset="0"/>
              </a:endParaRPr>
            </a:p>
          </p:txBody>
        </p:sp>
        <p:grpSp>
          <p:nvGrpSpPr>
            <p:cNvPr id="53" name="Group 52">
              <a:extLst>
                <a:ext uri="{FF2B5EF4-FFF2-40B4-BE49-F238E27FC236}">
                  <a16:creationId xmlns:a16="http://schemas.microsoft.com/office/drawing/2014/main" id="{D7B3FCCF-9362-CB4B-4A79-D92139ABBE46}"/>
                </a:ext>
              </a:extLst>
            </p:cNvPr>
            <p:cNvGrpSpPr/>
            <p:nvPr/>
          </p:nvGrpSpPr>
          <p:grpSpPr>
            <a:xfrm>
              <a:off x="487692" y="5028481"/>
              <a:ext cx="10370214" cy="612000"/>
              <a:chOff x="-153154" y="4970606"/>
              <a:chExt cx="10370214" cy="612000"/>
            </a:xfrm>
          </p:grpSpPr>
          <p:sp>
            <p:nvSpPr>
              <p:cNvPr id="54" name="TextBox 53">
                <a:extLst>
                  <a:ext uri="{FF2B5EF4-FFF2-40B4-BE49-F238E27FC236}">
                    <a16:creationId xmlns:a16="http://schemas.microsoft.com/office/drawing/2014/main" id="{A83C1C07-D6F2-F038-70EA-D36B886CF51A}"/>
                  </a:ext>
                </a:extLst>
              </p:cNvPr>
              <p:cNvSpPr txBox="1"/>
              <p:nvPr/>
            </p:nvSpPr>
            <p:spPr>
              <a:xfrm>
                <a:off x="803996" y="5030386"/>
                <a:ext cx="9413064" cy="492443"/>
              </a:xfrm>
              <a:prstGeom prst="rect">
                <a:avLst/>
              </a:prstGeom>
              <a:noFill/>
              <a:ln>
                <a:noFill/>
              </a:ln>
            </p:spPr>
            <p:txBody>
              <a:bodyPr wrap="square" lIns="0" tIns="0" rIns="0" bIns="0" rtlCol="0" anchor="ctr">
                <a:spAutoFit/>
              </a:bodyPr>
              <a:lstStyle/>
              <a:p>
                <a:r>
                  <a:rPr lang="en-GB" sz="1600" b="1" noProof="0" dirty="0">
                    <a:solidFill>
                      <a:schemeClr val="tx2"/>
                    </a:solidFill>
                    <a:latin typeface="+mj-lt"/>
                    <a:ea typeface="Verdana" panose="020B0604030504040204" pitchFamily="34" charset="0"/>
                    <a:cs typeface="+mn-lt"/>
                    <a:sym typeface="+mn-lt"/>
                  </a:rPr>
                  <a:t>This </a:t>
                </a:r>
                <a:r>
                  <a:rPr lang="en-GB" sz="1600" b="1" i="1" noProof="0" dirty="0">
                    <a:solidFill>
                      <a:schemeClr val="tx2"/>
                    </a:solidFill>
                    <a:latin typeface="+mj-lt"/>
                    <a:ea typeface="Verdana" panose="020B0604030504040204" pitchFamily="34" charset="0"/>
                    <a:cs typeface="+mn-lt"/>
                    <a:sym typeface="+mn-lt"/>
                  </a:rPr>
                  <a:t>post hoc </a:t>
                </a:r>
                <a:r>
                  <a:rPr lang="en-GB" sz="1600" b="1" noProof="0" dirty="0">
                    <a:solidFill>
                      <a:schemeClr val="tx2"/>
                    </a:solidFill>
                    <a:latin typeface="+mj-lt"/>
                    <a:ea typeface="Verdana" panose="020B0604030504040204" pitchFamily="34" charset="0"/>
                    <a:cs typeface="+mn-lt"/>
                    <a:sym typeface="+mn-lt"/>
                  </a:rPr>
                  <a:t>analysis of STEP UP evaluated the effects of an early response to treatment on overall body weight reduction</a:t>
                </a:r>
              </a:p>
            </p:txBody>
          </p:sp>
          <p:sp>
            <p:nvSpPr>
              <p:cNvPr id="55" name="Freeform 14">
                <a:extLst>
                  <a:ext uri="{FF2B5EF4-FFF2-40B4-BE49-F238E27FC236}">
                    <a16:creationId xmlns:a16="http://schemas.microsoft.com/office/drawing/2014/main" id="{D424BD48-E64D-48C0-43E7-87E5725B00D0}"/>
                  </a:ext>
                </a:extLst>
              </p:cNvPr>
              <p:cNvSpPr>
                <a:spLocks noEditPoints="1"/>
              </p:cNvSpPr>
              <p:nvPr/>
            </p:nvSpPr>
            <p:spPr bwMode="auto">
              <a:xfrm rot="20909778">
                <a:off x="-153154" y="4970606"/>
                <a:ext cx="669129" cy="612000"/>
              </a:xfrm>
              <a:custGeom>
                <a:avLst/>
                <a:gdLst>
                  <a:gd name="T0" fmla="*/ 39 w 298"/>
                  <a:gd name="T1" fmla="*/ 185 h 299"/>
                  <a:gd name="T2" fmla="*/ 178 w 298"/>
                  <a:gd name="T3" fmla="*/ 189 h 299"/>
                  <a:gd name="T4" fmla="*/ 189 w 298"/>
                  <a:gd name="T5" fmla="*/ 201 h 299"/>
                  <a:gd name="T6" fmla="*/ 179 w 298"/>
                  <a:gd name="T7" fmla="*/ 212 h 299"/>
                  <a:gd name="T8" fmla="*/ 257 w 298"/>
                  <a:gd name="T9" fmla="*/ 290 h 299"/>
                  <a:gd name="T10" fmla="*/ 289 w 298"/>
                  <a:gd name="T11" fmla="*/ 290 h 299"/>
                  <a:gd name="T12" fmla="*/ 289 w 298"/>
                  <a:gd name="T13" fmla="*/ 259 h 299"/>
                  <a:gd name="T14" fmla="*/ 210 w 298"/>
                  <a:gd name="T15" fmla="*/ 180 h 299"/>
                  <a:gd name="T16" fmla="*/ 199 w 298"/>
                  <a:gd name="T17" fmla="*/ 191 h 299"/>
                  <a:gd name="T18" fmla="*/ 188 w 298"/>
                  <a:gd name="T19" fmla="*/ 180 h 299"/>
                  <a:gd name="T20" fmla="*/ 179 w 298"/>
                  <a:gd name="T21" fmla="*/ 37 h 299"/>
                  <a:gd name="T22" fmla="*/ 35 w 298"/>
                  <a:gd name="T23" fmla="*/ 46 h 299"/>
                  <a:gd name="T24" fmla="*/ 40 w 298"/>
                  <a:gd name="T25" fmla="*/ 185 h 299"/>
                  <a:gd name="T26" fmla="*/ 39 w 298"/>
                  <a:gd name="T27" fmla="*/ 185 h 299"/>
                  <a:gd name="T28" fmla="*/ 196 w 298"/>
                  <a:gd name="T29" fmla="*/ 212 h 299"/>
                  <a:gd name="T30" fmla="*/ 210 w 298"/>
                  <a:gd name="T31" fmla="*/ 198 h 299"/>
                  <a:gd name="T32" fmla="*/ 280 w 298"/>
                  <a:gd name="T33" fmla="*/ 268 h 299"/>
                  <a:gd name="T34" fmla="*/ 282 w 298"/>
                  <a:gd name="T35" fmla="*/ 275 h 299"/>
                  <a:gd name="T36" fmla="*/ 280 w 298"/>
                  <a:gd name="T37" fmla="*/ 281 h 299"/>
                  <a:gd name="T38" fmla="*/ 266 w 298"/>
                  <a:gd name="T39" fmla="*/ 281 h 299"/>
                  <a:gd name="T40" fmla="*/ 196 w 298"/>
                  <a:gd name="T41" fmla="*/ 212 h 299"/>
                  <a:gd name="T42" fmla="*/ 48 w 298"/>
                  <a:gd name="T43" fmla="*/ 51 h 299"/>
                  <a:gd name="T44" fmla="*/ 174 w 298"/>
                  <a:gd name="T45" fmla="*/ 51 h 299"/>
                  <a:gd name="T46" fmla="*/ 174 w 298"/>
                  <a:gd name="T47" fmla="*/ 176 h 299"/>
                  <a:gd name="T48" fmla="*/ 48 w 298"/>
                  <a:gd name="T49" fmla="*/ 176 h 299"/>
                  <a:gd name="T50" fmla="*/ 47 w 298"/>
                  <a:gd name="T51" fmla="*/ 51 h 299"/>
                  <a:gd name="T52" fmla="*/ 48 w 298"/>
                  <a:gd name="T53" fmla="*/ 51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8" h="299">
                    <a:moveTo>
                      <a:pt x="39" y="185"/>
                    </a:moveTo>
                    <a:cubicBezTo>
                      <a:pt x="77" y="223"/>
                      <a:pt x="138" y="225"/>
                      <a:pt x="178" y="189"/>
                    </a:cubicBezTo>
                    <a:cubicBezTo>
                      <a:pt x="189" y="201"/>
                      <a:pt x="189" y="201"/>
                      <a:pt x="189" y="201"/>
                    </a:cubicBezTo>
                    <a:cubicBezTo>
                      <a:pt x="179" y="212"/>
                      <a:pt x="179" y="212"/>
                      <a:pt x="179" y="212"/>
                    </a:cubicBezTo>
                    <a:cubicBezTo>
                      <a:pt x="257" y="290"/>
                      <a:pt x="257" y="290"/>
                      <a:pt x="257" y="290"/>
                    </a:cubicBezTo>
                    <a:cubicBezTo>
                      <a:pt x="266" y="299"/>
                      <a:pt x="280" y="299"/>
                      <a:pt x="289" y="290"/>
                    </a:cubicBezTo>
                    <a:cubicBezTo>
                      <a:pt x="298" y="281"/>
                      <a:pt x="298" y="267"/>
                      <a:pt x="289" y="259"/>
                    </a:cubicBezTo>
                    <a:cubicBezTo>
                      <a:pt x="210" y="180"/>
                      <a:pt x="210" y="180"/>
                      <a:pt x="210" y="180"/>
                    </a:cubicBezTo>
                    <a:cubicBezTo>
                      <a:pt x="199" y="191"/>
                      <a:pt x="199" y="191"/>
                      <a:pt x="199" y="191"/>
                    </a:cubicBezTo>
                    <a:cubicBezTo>
                      <a:pt x="188" y="180"/>
                      <a:pt x="188" y="180"/>
                      <a:pt x="188" y="180"/>
                    </a:cubicBezTo>
                    <a:cubicBezTo>
                      <a:pt x="225" y="138"/>
                      <a:pt x="221" y="74"/>
                      <a:pt x="179" y="37"/>
                    </a:cubicBezTo>
                    <a:cubicBezTo>
                      <a:pt x="137" y="0"/>
                      <a:pt x="72" y="4"/>
                      <a:pt x="35" y="46"/>
                    </a:cubicBezTo>
                    <a:cubicBezTo>
                      <a:pt x="0" y="86"/>
                      <a:pt x="2" y="147"/>
                      <a:pt x="40" y="185"/>
                    </a:cubicBezTo>
                    <a:lnTo>
                      <a:pt x="39" y="185"/>
                    </a:lnTo>
                    <a:close/>
                    <a:moveTo>
                      <a:pt x="196" y="212"/>
                    </a:moveTo>
                    <a:cubicBezTo>
                      <a:pt x="210" y="198"/>
                      <a:pt x="210" y="198"/>
                      <a:pt x="210" y="198"/>
                    </a:cubicBezTo>
                    <a:cubicBezTo>
                      <a:pt x="280" y="268"/>
                      <a:pt x="280" y="268"/>
                      <a:pt x="280" y="268"/>
                    </a:cubicBezTo>
                    <a:cubicBezTo>
                      <a:pt x="281" y="270"/>
                      <a:pt x="282" y="272"/>
                      <a:pt x="282" y="275"/>
                    </a:cubicBezTo>
                    <a:cubicBezTo>
                      <a:pt x="282" y="277"/>
                      <a:pt x="281" y="280"/>
                      <a:pt x="280" y="281"/>
                    </a:cubicBezTo>
                    <a:cubicBezTo>
                      <a:pt x="276" y="285"/>
                      <a:pt x="270" y="285"/>
                      <a:pt x="266" y="281"/>
                    </a:cubicBezTo>
                    <a:lnTo>
                      <a:pt x="196" y="212"/>
                    </a:lnTo>
                    <a:close/>
                    <a:moveTo>
                      <a:pt x="48" y="51"/>
                    </a:moveTo>
                    <a:cubicBezTo>
                      <a:pt x="83" y="16"/>
                      <a:pt x="139" y="16"/>
                      <a:pt x="174" y="51"/>
                    </a:cubicBezTo>
                    <a:cubicBezTo>
                      <a:pt x="208" y="85"/>
                      <a:pt x="208" y="141"/>
                      <a:pt x="174" y="176"/>
                    </a:cubicBezTo>
                    <a:cubicBezTo>
                      <a:pt x="139" y="211"/>
                      <a:pt x="83" y="211"/>
                      <a:pt x="48" y="176"/>
                    </a:cubicBezTo>
                    <a:cubicBezTo>
                      <a:pt x="13" y="142"/>
                      <a:pt x="13" y="86"/>
                      <a:pt x="47" y="51"/>
                    </a:cubicBezTo>
                    <a:cubicBezTo>
                      <a:pt x="48" y="51"/>
                      <a:pt x="48" y="51"/>
                      <a:pt x="48" y="51"/>
                    </a:cubicBezTo>
                    <a:close/>
                  </a:path>
                </a:pathLst>
              </a:custGeom>
              <a:solidFill>
                <a:schemeClr val="accent1"/>
              </a:solidFill>
              <a:ln>
                <a:solidFill>
                  <a:schemeClr val="accent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srgbClr val="000000"/>
                  </a:solidFill>
                  <a:effectLst/>
                  <a:uLnTx/>
                  <a:uFillTx/>
                  <a:latin typeface="+mj-lt"/>
                  <a:ea typeface="Verdana" panose="020B0604030504040204" pitchFamily="34" charset="0"/>
                </a:endParaRPr>
              </a:p>
            </p:txBody>
          </p:sp>
        </p:grpSp>
      </p:grpSp>
    </p:spTree>
    <p:extLst>
      <p:ext uri="{BB962C8B-B14F-4D97-AF65-F5344CB8AC3E}">
        <p14:creationId xmlns:p14="http://schemas.microsoft.com/office/powerpoint/2010/main" val="3415644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81">
            <a:extLst>
              <a:ext uri="{FF2B5EF4-FFF2-40B4-BE49-F238E27FC236}">
                <a16:creationId xmlns:a16="http://schemas.microsoft.com/office/drawing/2014/main" id="{9B623CB6-032C-F8CA-AA17-B67D9AB22BB2}"/>
              </a:ext>
            </a:extLst>
          </p:cNvPr>
          <p:cNvSpPr/>
          <p:nvPr/>
        </p:nvSpPr>
        <p:spPr>
          <a:xfrm>
            <a:off x="629517" y="1506873"/>
            <a:ext cx="10915681" cy="2994670"/>
          </a:xfrm>
          <a:prstGeom prst="rect">
            <a:avLst/>
          </a:prstGeom>
          <a:solidFill>
            <a:srgbClr val="FFFFFF"/>
          </a:solidFill>
          <a:ln w="12700" cap="flat" cmpd="sng" algn="ctr">
            <a:solidFill>
              <a:srgbClr val="B1D5F2"/>
            </a:solidFill>
            <a:prstDash val="solid"/>
            <a:miter lim="800000"/>
          </a:ln>
          <a:effectLst/>
        </p:spPr>
        <p:txBody>
          <a:bodyPr lIns="180000" tIns="36000" rIns="180000" bIns="36000" rtlCol="0" anchor="ctr"/>
          <a:lstStyle/>
          <a:p>
            <a:pPr marL="171450" lvl="1" indent="-171450" defTabSz="913674" eaLnBrk="0" hangingPunct="0">
              <a:spcAft>
                <a:spcPts val="600"/>
              </a:spcAft>
              <a:buFont typeface="Arial" panose="020B0604020202020204" pitchFamily="34" charset="0"/>
              <a:buChar char="•"/>
              <a:defRPr/>
            </a:pPr>
            <a:endParaRPr lang="en-US" sz="1100" kern="0" dirty="0">
              <a:solidFill>
                <a:srgbClr val="001965"/>
              </a:solidFill>
              <a:latin typeface="Apis For Office"/>
              <a:ea typeface="Apis For Office" panose="020B0504010101010104" pitchFamily="34" charset="0"/>
              <a:cs typeface="Apis For Office" panose="020B0504010101010104" pitchFamily="34" charset="0"/>
            </a:endParaRPr>
          </a:p>
        </p:txBody>
      </p:sp>
      <p:sp>
        <p:nvSpPr>
          <p:cNvPr id="2" name="Rectangle 1">
            <a:extLst>
              <a:ext uri="{FF2B5EF4-FFF2-40B4-BE49-F238E27FC236}">
                <a16:creationId xmlns:a16="http://schemas.microsoft.com/office/drawing/2014/main" id="{18C53408-EB2D-4B03-DC6A-EF424A8066A2}"/>
              </a:ext>
            </a:extLst>
          </p:cNvPr>
          <p:cNvSpPr/>
          <p:nvPr/>
        </p:nvSpPr>
        <p:spPr>
          <a:xfrm>
            <a:off x="646801" y="4609209"/>
            <a:ext cx="3066752" cy="1453852"/>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4" name="Rectangle 3">
            <a:extLst>
              <a:ext uri="{FF2B5EF4-FFF2-40B4-BE49-F238E27FC236}">
                <a16:creationId xmlns:a16="http://schemas.microsoft.com/office/drawing/2014/main" id="{CD6D79A5-25E2-438A-171E-DEF6B1E9CFD8}"/>
              </a:ext>
            </a:extLst>
          </p:cNvPr>
          <p:cNvSpPr/>
          <p:nvPr/>
        </p:nvSpPr>
        <p:spPr>
          <a:xfrm>
            <a:off x="3854695" y="4609209"/>
            <a:ext cx="7685247" cy="1453852"/>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18" name="Title 1">
            <a:extLst>
              <a:ext uri="{FF2B5EF4-FFF2-40B4-BE49-F238E27FC236}">
                <a16:creationId xmlns:a16="http://schemas.microsoft.com/office/drawing/2014/main" id="{4EC5E2C5-971B-11D9-F55D-E478DBEACE29}"/>
              </a:ext>
            </a:extLst>
          </p:cNvPr>
          <p:cNvSpPr>
            <a:spLocks noGrp="1"/>
          </p:cNvSpPr>
          <p:nvPr>
            <p:ph type="title"/>
          </p:nvPr>
        </p:nvSpPr>
        <p:spPr/>
        <p:txBody>
          <a:bodyPr/>
          <a:lstStyle/>
          <a:p>
            <a:r>
              <a:rPr lang="en-GB" noProof="0" dirty="0"/>
              <a:t>STEP UP</a:t>
            </a:r>
            <a:r>
              <a:rPr lang="en-GB" dirty="0"/>
              <a:t> </a:t>
            </a:r>
            <a:r>
              <a:rPr lang="en-GB" noProof="0" dirty="0"/>
              <a:t>trial design</a:t>
            </a:r>
            <a:r>
              <a:rPr lang="en-GB" baseline="30000" noProof="0" dirty="0"/>
              <a:t>1</a:t>
            </a:r>
            <a:br>
              <a:rPr lang="en-GB" sz="2800" noProof="0" dirty="0"/>
            </a:br>
            <a:r>
              <a:rPr lang="en-GB" sz="1600" dirty="0">
                <a:solidFill>
                  <a:srgbClr val="3B97DE"/>
                </a:solidFill>
              </a:rPr>
              <a:t>Phase 3b </a:t>
            </a:r>
            <a:r>
              <a:rPr lang="en-GB" sz="1600" noProof="0" dirty="0">
                <a:solidFill>
                  <a:srgbClr val="3B97DE"/>
                </a:solidFill>
              </a:rPr>
              <a:t>randomised, double-blind, placebo- and active-controlled, multinational trial</a:t>
            </a:r>
            <a:r>
              <a:rPr lang="en-GB" sz="1600" dirty="0">
                <a:solidFill>
                  <a:srgbClr val="3B97DE"/>
                </a:solidFill>
              </a:rPr>
              <a:t> </a:t>
            </a:r>
            <a:r>
              <a:rPr lang="en-GB" sz="1600" noProof="0" dirty="0">
                <a:solidFill>
                  <a:srgbClr val="3B97DE"/>
                </a:solidFill>
              </a:rPr>
              <a:t>(NCT05646706)</a:t>
            </a:r>
          </a:p>
        </p:txBody>
      </p:sp>
      <p:sp>
        <p:nvSpPr>
          <p:cNvPr id="83" name="Text Placeholder 13">
            <a:extLst>
              <a:ext uri="{FF2B5EF4-FFF2-40B4-BE49-F238E27FC236}">
                <a16:creationId xmlns:a16="http://schemas.microsoft.com/office/drawing/2014/main" id="{E4380D90-E290-45A7-88E5-360057665F11}"/>
              </a:ext>
            </a:extLst>
          </p:cNvPr>
          <p:cNvSpPr>
            <a:spLocks noGrp="1"/>
          </p:cNvSpPr>
          <p:nvPr>
            <p:ph type="body" sz="quarter" idx="13"/>
          </p:nvPr>
        </p:nvSpPr>
        <p:spPr/>
        <p:txBody>
          <a:bodyPr/>
          <a:lstStyle/>
          <a:p>
            <a:pPr>
              <a:spcBef>
                <a:spcPts val="0"/>
              </a:spcBef>
              <a:spcAft>
                <a:spcPts val="0"/>
              </a:spcAft>
            </a:pPr>
            <a:r>
              <a:rPr lang="en-GB" sz="700" dirty="0"/>
              <a:t>Sections of this figure have been reproduced from Wharton S et al 2025</a:t>
            </a:r>
            <a:r>
              <a:rPr lang="en-GB" sz="700" baseline="30000" dirty="0"/>
              <a:t>2</a:t>
            </a:r>
            <a:r>
              <a:rPr lang="en-GB" sz="700" dirty="0"/>
              <a:t> by permission from the American Diabetes Association.</a:t>
            </a:r>
          </a:p>
          <a:p>
            <a:pPr>
              <a:spcBef>
                <a:spcPts val="0"/>
              </a:spcBef>
              <a:spcAft>
                <a:spcPts val="0"/>
              </a:spcAft>
            </a:pPr>
            <a:r>
              <a:rPr lang="en-GB" sz="700" noProof="0" dirty="0"/>
              <a:t>BMI, body mass index; </a:t>
            </a:r>
            <a:r>
              <a:rPr kumimoji="0" lang="en-GB" sz="700" b="0" u="none" strike="noStrike" kern="1200" cap="none" spc="0" normalizeH="0" baseline="0" noProof="0" dirty="0">
                <a:ln>
                  <a:noFill/>
                </a:ln>
                <a:effectLst/>
                <a:uLnTx/>
                <a:uFillTx/>
                <a:ea typeface="+mn-ea"/>
                <a:cs typeface="Arial"/>
              </a:rPr>
              <a:t>HbA</a:t>
            </a:r>
            <a:r>
              <a:rPr kumimoji="0" lang="en-GB" sz="700" b="0" u="none" strike="noStrike" kern="1200" cap="none" spc="0" normalizeH="0" baseline="-25000" noProof="0" dirty="0">
                <a:ln>
                  <a:noFill/>
                </a:ln>
                <a:effectLst/>
                <a:uLnTx/>
                <a:uFillTx/>
                <a:ea typeface="+mn-ea"/>
                <a:cs typeface="Arial"/>
              </a:rPr>
              <a:t>1c </a:t>
            </a:r>
            <a:r>
              <a:rPr kumimoji="0" lang="en-GB" sz="700" b="0" u="none" strike="noStrike" kern="1200" cap="none" spc="0" normalizeH="0" noProof="0" dirty="0">
                <a:ln>
                  <a:noFill/>
                </a:ln>
                <a:effectLst/>
                <a:uLnTx/>
                <a:uFillTx/>
                <a:ea typeface="+mn-ea"/>
                <a:cs typeface="Arial"/>
              </a:rPr>
              <a:t>, glycated haemoglobin; </a:t>
            </a:r>
            <a:r>
              <a:rPr lang="en-GB" sz="700" noProof="0" dirty="0"/>
              <a:t>s.c., subcutaneous; T2D, type 2 diabetes.</a:t>
            </a:r>
          </a:p>
          <a:p>
            <a:pPr>
              <a:spcBef>
                <a:spcPts val="0"/>
              </a:spcBef>
            </a:pPr>
            <a:r>
              <a:rPr lang="en-GB" sz="700" noProof="0" dirty="0"/>
              <a:t>1. </a:t>
            </a:r>
            <a:r>
              <a:rPr lang="en-GB" sz="700" dirty="0"/>
              <a:t>Wharton S et al. Lancet Diabetes Endocrinol 2025;13:949‒963; 2. Wharton S et al. Diabetes 2025;74(suppl 1):1966–LB.</a:t>
            </a:r>
            <a:endParaRPr lang="en-GB" sz="700" noProof="0" dirty="0"/>
          </a:p>
        </p:txBody>
      </p:sp>
      <p:sp>
        <p:nvSpPr>
          <p:cNvPr id="93" name="Rounded Rectangle 17">
            <a:extLst>
              <a:ext uri="{FF2B5EF4-FFF2-40B4-BE49-F238E27FC236}">
                <a16:creationId xmlns:a16="http://schemas.microsoft.com/office/drawing/2014/main" id="{E9C6D506-0C5F-B97D-28B4-39D6CD36D4E2}"/>
              </a:ext>
            </a:extLst>
          </p:cNvPr>
          <p:cNvSpPr/>
          <p:nvPr/>
        </p:nvSpPr>
        <p:spPr>
          <a:xfrm>
            <a:off x="9673591" y="1849805"/>
            <a:ext cx="1359832" cy="374039"/>
          </a:xfrm>
          <a:prstGeom prst="roundRect">
            <a:avLst/>
          </a:prstGeom>
          <a:solidFill>
            <a:schemeClr val="bg1"/>
          </a:solidFill>
          <a:ln w="12700">
            <a:solidFill>
              <a:srgbClr val="99097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71954" tIns="72000" rIns="72000" bIns="45689" anchor="ctr">
            <a:noAutofit/>
          </a:bodyPr>
          <a:lstStyle/>
          <a:p>
            <a:pPr marL="0" marR="0" lvl="0" indent="0" algn="ctr" defTabSz="91368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990971"/>
                </a:solidFill>
                <a:effectLst/>
                <a:uLnTx/>
                <a:uFillTx/>
                <a:ea typeface="Verdana" panose="020B0604030504040204" pitchFamily="34" charset="0"/>
                <a:cs typeface="Arial" panose="020B0604020202020204" pitchFamily="34" charset="0"/>
              </a:rPr>
              <a:t>Off-treatment follow-up</a:t>
            </a:r>
          </a:p>
        </p:txBody>
      </p:sp>
      <p:sp>
        <p:nvSpPr>
          <p:cNvPr id="81" name="Rounded Rectangle 17">
            <a:extLst>
              <a:ext uri="{FF2B5EF4-FFF2-40B4-BE49-F238E27FC236}">
                <a16:creationId xmlns:a16="http://schemas.microsoft.com/office/drawing/2014/main" id="{7FCEB5C5-FAB7-A448-296E-FCF70E1E574D}"/>
              </a:ext>
            </a:extLst>
          </p:cNvPr>
          <p:cNvSpPr/>
          <p:nvPr/>
        </p:nvSpPr>
        <p:spPr>
          <a:xfrm>
            <a:off x="9673591" y="2456600"/>
            <a:ext cx="1359832" cy="374039"/>
          </a:xfrm>
          <a:prstGeom prst="roundRect">
            <a:avLst/>
          </a:prstGeom>
          <a:solidFill>
            <a:schemeClr val="bg1"/>
          </a:solidFill>
          <a:ln w="12700">
            <a:solidFill>
              <a:srgbClr val="001965"/>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71954" tIns="72000" rIns="72000" bIns="45689" anchor="ctr">
            <a:noAutofit/>
          </a:bodyPr>
          <a:lstStyle/>
          <a:p>
            <a:pPr marL="0" marR="0" lvl="0" indent="0" algn="ctr" defTabSz="91368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Off-treatment follow-up</a:t>
            </a:r>
          </a:p>
        </p:txBody>
      </p:sp>
      <p:sp>
        <p:nvSpPr>
          <p:cNvPr id="85" name="Rounded Rectangle 17">
            <a:extLst>
              <a:ext uri="{FF2B5EF4-FFF2-40B4-BE49-F238E27FC236}">
                <a16:creationId xmlns:a16="http://schemas.microsoft.com/office/drawing/2014/main" id="{8CA3B8CE-604B-11F5-7511-A28DA8ECBF94}"/>
              </a:ext>
            </a:extLst>
          </p:cNvPr>
          <p:cNvSpPr/>
          <p:nvPr/>
        </p:nvSpPr>
        <p:spPr>
          <a:xfrm>
            <a:off x="9673592" y="3135686"/>
            <a:ext cx="1359832" cy="374400"/>
          </a:xfrm>
          <a:prstGeom prst="roundRect">
            <a:avLst/>
          </a:prstGeom>
          <a:solidFill>
            <a:schemeClr val="bg1"/>
          </a:solidFill>
          <a:ln w="12700">
            <a:solidFill>
              <a:schemeClr val="accent6"/>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lIns="71954" tIns="72000" rIns="72000" bIns="45689" anchor="ctr">
            <a:noAutofit/>
          </a:bodyPr>
          <a:lstStyle/>
          <a:p>
            <a:pPr marL="0" marR="0" lvl="0" indent="0" algn="ctr" defTabSz="91368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939AA7"/>
                </a:solidFill>
                <a:effectLst/>
                <a:uLnTx/>
                <a:uFillTx/>
                <a:ea typeface="Verdana" panose="020B0604030504040204" pitchFamily="34" charset="0"/>
                <a:cs typeface="Arial" panose="020B0604020202020204" pitchFamily="34" charset="0"/>
              </a:rPr>
              <a:t>Off-treatment follow-up</a:t>
            </a:r>
          </a:p>
        </p:txBody>
      </p:sp>
      <p:sp>
        <p:nvSpPr>
          <p:cNvPr id="80" name="Rounded Rectangle 13">
            <a:extLst>
              <a:ext uri="{FF2B5EF4-FFF2-40B4-BE49-F238E27FC236}">
                <a16:creationId xmlns:a16="http://schemas.microsoft.com/office/drawing/2014/main" id="{29CC641D-78C3-3D08-7249-C424CB767083}"/>
              </a:ext>
            </a:extLst>
          </p:cNvPr>
          <p:cNvSpPr/>
          <p:nvPr/>
        </p:nvSpPr>
        <p:spPr>
          <a:xfrm rot="16200000">
            <a:off x="7128803" y="248001"/>
            <a:ext cx="374400" cy="4791600"/>
          </a:xfrm>
          <a:prstGeom prst="round2SameRect">
            <a:avLst/>
          </a:prstGeom>
          <a:solidFill>
            <a:srgbClr val="001965"/>
          </a:solid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vert="vert" lIns="71954" tIns="72000" rIns="72000" bIns="72000" anchor="ctr">
            <a:normAutofit/>
          </a:bodyPr>
          <a:lstStyle/>
          <a:p>
            <a:pPr marL="0" marR="0" lvl="0" indent="0" algn="l" defTabSz="91368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ea typeface="Verdana" panose="020B0604030504040204" pitchFamily="34" charset="0"/>
                <a:cs typeface="Arial" panose="020B0604020202020204" pitchFamily="34" charset="0"/>
              </a:rPr>
              <a:t>Once-weekly s.c. semaglutide 2.4 mg (n=201)</a:t>
            </a:r>
          </a:p>
        </p:txBody>
      </p:sp>
      <p:sp>
        <p:nvSpPr>
          <p:cNvPr id="6" name="TextBox 5">
            <a:extLst>
              <a:ext uri="{FF2B5EF4-FFF2-40B4-BE49-F238E27FC236}">
                <a16:creationId xmlns:a16="http://schemas.microsoft.com/office/drawing/2014/main" id="{7920014E-17F7-B034-7CBD-3FC1784F7562}"/>
              </a:ext>
            </a:extLst>
          </p:cNvPr>
          <p:cNvSpPr txBox="1"/>
          <p:nvPr/>
        </p:nvSpPr>
        <p:spPr>
          <a:xfrm>
            <a:off x="651600" y="4005812"/>
            <a:ext cx="95703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Week </a:t>
            </a:r>
            <a:r>
              <a:rPr kumimoji="0" lang="en-GB" sz="1200" b="1" i="0" u="none" strike="noStrike" kern="1200" cap="none" spc="0" normalizeH="0" baseline="0" noProof="0" dirty="0">
                <a:ln>
                  <a:noFill/>
                </a:ln>
                <a:solidFill>
                  <a:srgbClr val="001965"/>
                </a:solidFill>
                <a:effectLst/>
                <a:uLnTx/>
                <a:uFillTx/>
                <a:ea typeface="Roboto" panose="02000000000000000000" pitchFamily="2" charset="0"/>
                <a:cs typeface="Roboto" panose="02000000000000000000" pitchFamily="2" charset="0"/>
              </a:rPr>
              <a:t>–</a:t>
            </a:r>
            <a:r>
              <a:rPr kumimoji="0" lang="en-GB" sz="1200" b="1"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Screening</a:t>
            </a:r>
          </a:p>
        </p:txBody>
      </p:sp>
      <p:sp>
        <p:nvSpPr>
          <p:cNvPr id="10" name="TextBox 9">
            <a:extLst>
              <a:ext uri="{FF2B5EF4-FFF2-40B4-BE49-F238E27FC236}">
                <a16:creationId xmlns:a16="http://schemas.microsoft.com/office/drawing/2014/main" id="{5AD1E4DD-C37C-9052-8109-64400C2D2BDD}"/>
              </a:ext>
            </a:extLst>
          </p:cNvPr>
          <p:cNvSpPr txBox="1"/>
          <p:nvPr/>
        </p:nvSpPr>
        <p:spPr>
          <a:xfrm>
            <a:off x="1587219" y="4005812"/>
            <a:ext cx="127758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Week 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Randomisation</a:t>
            </a:r>
          </a:p>
        </p:txBody>
      </p:sp>
      <p:sp>
        <p:nvSpPr>
          <p:cNvPr id="11" name="TextBox 10">
            <a:extLst>
              <a:ext uri="{FF2B5EF4-FFF2-40B4-BE49-F238E27FC236}">
                <a16:creationId xmlns:a16="http://schemas.microsoft.com/office/drawing/2014/main" id="{7D98F74C-3B7C-C7A2-18CF-D0AC5289A5BA}"/>
              </a:ext>
            </a:extLst>
          </p:cNvPr>
          <p:cNvSpPr txBox="1"/>
          <p:nvPr/>
        </p:nvSpPr>
        <p:spPr>
          <a:xfrm>
            <a:off x="3827933" y="4005812"/>
            <a:ext cx="1736907"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Week 20</a:t>
            </a:r>
            <a:br>
              <a:rPr kumimoji="0" lang="en-GB" sz="10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br>
            <a:r>
              <a:rPr kumimoji="0" lang="en-GB" sz="10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End of dose escalation</a:t>
            </a:r>
          </a:p>
        </p:txBody>
      </p:sp>
      <p:grpSp>
        <p:nvGrpSpPr>
          <p:cNvPr id="22" name="Group 21">
            <a:extLst>
              <a:ext uri="{FF2B5EF4-FFF2-40B4-BE49-F238E27FC236}">
                <a16:creationId xmlns:a16="http://schemas.microsoft.com/office/drawing/2014/main" id="{F0FEA5CD-38CF-5880-CB45-9ADB0AF33E4E}"/>
              </a:ext>
            </a:extLst>
          </p:cNvPr>
          <p:cNvGrpSpPr/>
          <p:nvPr/>
        </p:nvGrpSpPr>
        <p:grpSpPr>
          <a:xfrm>
            <a:off x="1130118" y="3768275"/>
            <a:ext cx="9891148" cy="222925"/>
            <a:chOff x="-1972255" y="2577877"/>
            <a:chExt cx="10747316" cy="169713"/>
          </a:xfrm>
        </p:grpSpPr>
        <p:cxnSp>
          <p:nvCxnSpPr>
            <p:cNvPr id="114" name="Straight Connector 113">
              <a:extLst>
                <a:ext uri="{FF2B5EF4-FFF2-40B4-BE49-F238E27FC236}">
                  <a16:creationId xmlns:a16="http://schemas.microsoft.com/office/drawing/2014/main" id="{91538D46-2268-A407-7AFA-199BB13AC3BE}"/>
                </a:ext>
              </a:extLst>
            </p:cNvPr>
            <p:cNvCxnSpPr>
              <a:cxnSpLocks/>
              <a:endCxn id="115" idx="3"/>
            </p:cNvCxnSpPr>
            <p:nvPr/>
          </p:nvCxnSpPr>
          <p:spPr>
            <a:xfrm>
              <a:off x="-1972255" y="2662735"/>
              <a:ext cx="10601012" cy="0"/>
            </a:xfrm>
            <a:prstGeom prst="line">
              <a:avLst/>
            </a:prstGeom>
            <a:ln w="19050" cap="sq">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15" name="Isosceles Triangle 114">
              <a:extLst>
                <a:ext uri="{FF2B5EF4-FFF2-40B4-BE49-F238E27FC236}">
                  <a16:creationId xmlns:a16="http://schemas.microsoft.com/office/drawing/2014/main" id="{8002BA43-BD2B-48E8-FEDE-D3C3CE074EE6}"/>
                </a:ext>
              </a:extLst>
            </p:cNvPr>
            <p:cNvSpPr/>
            <p:nvPr/>
          </p:nvSpPr>
          <p:spPr>
            <a:xfrm rot="5400000">
              <a:off x="8617052" y="2589582"/>
              <a:ext cx="169713" cy="146304"/>
            </a:xfrm>
            <a:prstGeom prst="triangle">
              <a:avLst/>
            </a:prstGeom>
            <a:solidFill>
              <a:schemeClr val="accent1"/>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ea typeface="Verdana" panose="020B0604030504040204" pitchFamily="34" charset="0"/>
                <a:cs typeface="Arial" panose="020B0604020202020204" pitchFamily="34" charset="0"/>
              </a:endParaRPr>
            </a:p>
          </p:txBody>
        </p:sp>
      </p:grpSp>
      <p:cxnSp>
        <p:nvCxnSpPr>
          <p:cNvPr id="46" name="Straight Connector 45">
            <a:extLst>
              <a:ext uri="{FF2B5EF4-FFF2-40B4-BE49-F238E27FC236}">
                <a16:creationId xmlns:a16="http://schemas.microsoft.com/office/drawing/2014/main" id="{CA5A0DD3-DB9B-E574-5139-8DDDCD822809}"/>
              </a:ext>
            </a:extLst>
          </p:cNvPr>
          <p:cNvCxnSpPr>
            <a:cxnSpLocks/>
          </p:cNvCxnSpPr>
          <p:nvPr/>
        </p:nvCxnSpPr>
        <p:spPr>
          <a:xfrm>
            <a:off x="4691603" y="3754823"/>
            <a:ext cx="0" cy="249828"/>
          </a:xfrm>
          <a:prstGeom prst="line">
            <a:avLst/>
          </a:prstGeom>
          <a:ln w="1905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838513D-3014-AF4E-C980-D88D2B77B80B}"/>
              </a:ext>
            </a:extLst>
          </p:cNvPr>
          <p:cNvCxnSpPr>
            <a:cxnSpLocks/>
          </p:cNvCxnSpPr>
          <p:nvPr/>
        </p:nvCxnSpPr>
        <p:spPr>
          <a:xfrm>
            <a:off x="9710074" y="3754823"/>
            <a:ext cx="0" cy="249828"/>
          </a:xfrm>
          <a:prstGeom prst="line">
            <a:avLst/>
          </a:prstGeom>
          <a:ln w="1905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883676C-3C0D-F20C-0D10-AF31A78A9DE3}"/>
              </a:ext>
            </a:extLst>
          </p:cNvPr>
          <p:cNvCxnSpPr>
            <a:cxnSpLocks/>
          </p:cNvCxnSpPr>
          <p:nvPr/>
        </p:nvCxnSpPr>
        <p:spPr>
          <a:xfrm>
            <a:off x="11033422" y="3754823"/>
            <a:ext cx="0" cy="249828"/>
          </a:xfrm>
          <a:prstGeom prst="line">
            <a:avLst/>
          </a:prstGeom>
          <a:ln w="1905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DD7F4C2-6EE9-866F-42E2-B371ED6D1CB1}"/>
              </a:ext>
            </a:extLst>
          </p:cNvPr>
          <p:cNvCxnSpPr>
            <a:cxnSpLocks/>
          </p:cNvCxnSpPr>
          <p:nvPr/>
        </p:nvCxnSpPr>
        <p:spPr>
          <a:xfrm>
            <a:off x="2226013" y="3754823"/>
            <a:ext cx="0" cy="249828"/>
          </a:xfrm>
          <a:prstGeom prst="line">
            <a:avLst/>
          </a:prstGeom>
          <a:ln w="19050" cap="sq">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FD5DA77-695E-CCDC-6B03-BF1B0BB69812}"/>
              </a:ext>
            </a:extLst>
          </p:cNvPr>
          <p:cNvSpPr txBox="1"/>
          <p:nvPr/>
        </p:nvSpPr>
        <p:spPr>
          <a:xfrm>
            <a:off x="8995737" y="4005812"/>
            <a:ext cx="143929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Week 72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End of treatment</a:t>
            </a:r>
          </a:p>
        </p:txBody>
      </p:sp>
      <p:sp>
        <p:nvSpPr>
          <p:cNvPr id="74" name="TextBox 73">
            <a:extLst>
              <a:ext uri="{FF2B5EF4-FFF2-40B4-BE49-F238E27FC236}">
                <a16:creationId xmlns:a16="http://schemas.microsoft.com/office/drawing/2014/main" id="{0761E064-278E-4CF6-5DB3-6478A31ADF33}"/>
              </a:ext>
            </a:extLst>
          </p:cNvPr>
          <p:cNvSpPr txBox="1"/>
          <p:nvPr/>
        </p:nvSpPr>
        <p:spPr>
          <a:xfrm>
            <a:off x="10529305" y="4005812"/>
            <a:ext cx="101063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Week 81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End of trial</a:t>
            </a:r>
            <a:endParaRPr kumimoji="0" lang="en-GB" sz="1000" b="0" i="0" u="none" strike="noStrike" kern="1200" cap="none" spc="0" normalizeH="0" baseline="30000" noProof="0" dirty="0">
              <a:ln>
                <a:noFill/>
              </a:ln>
              <a:solidFill>
                <a:srgbClr val="001965"/>
              </a:solidFill>
              <a:effectLst/>
              <a:uLnTx/>
              <a:uFillTx/>
              <a:ea typeface="Verdana" panose="020B0604030504040204" pitchFamily="34" charset="0"/>
              <a:cs typeface="Arial" panose="020B0604020202020204" pitchFamily="34" charset="0"/>
            </a:endParaRPr>
          </a:p>
        </p:txBody>
      </p:sp>
      <p:cxnSp>
        <p:nvCxnSpPr>
          <p:cNvPr id="82" name="Straight Connector 81">
            <a:extLst>
              <a:ext uri="{FF2B5EF4-FFF2-40B4-BE49-F238E27FC236}">
                <a16:creationId xmlns:a16="http://schemas.microsoft.com/office/drawing/2014/main" id="{0C61907F-75A5-7BCA-2743-43B01347D3CB}"/>
              </a:ext>
            </a:extLst>
          </p:cNvPr>
          <p:cNvCxnSpPr>
            <a:cxnSpLocks/>
          </p:cNvCxnSpPr>
          <p:nvPr/>
        </p:nvCxnSpPr>
        <p:spPr>
          <a:xfrm>
            <a:off x="1964175" y="3053478"/>
            <a:ext cx="123465" cy="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Rounded Rectangle 14">
            <a:extLst>
              <a:ext uri="{FF2B5EF4-FFF2-40B4-BE49-F238E27FC236}">
                <a16:creationId xmlns:a16="http://schemas.microsoft.com/office/drawing/2014/main" id="{8057C99A-5E0C-F8D1-4875-9EFC9B7870F4}"/>
              </a:ext>
            </a:extLst>
          </p:cNvPr>
          <p:cNvSpPr/>
          <p:nvPr/>
        </p:nvSpPr>
        <p:spPr>
          <a:xfrm rot="16200000">
            <a:off x="5765658" y="-434333"/>
            <a:ext cx="374400" cy="7514437"/>
          </a:xfrm>
          <a:prstGeom prst="round2SameRect">
            <a:avLst/>
          </a:prstGeom>
          <a:solidFill>
            <a:schemeClr val="accent6"/>
          </a:solidFill>
          <a:ln>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vert="vert" lIns="71954" tIns="72000" rIns="72000" bIns="72000" anchor="ctr">
            <a:normAutofit/>
          </a:bodyPr>
          <a:lstStyle/>
          <a:p>
            <a:pPr marL="0" marR="0" lvl="0" indent="0" algn="l" defTabSz="913680" rtl="0" eaLnBrk="1" fontAlgn="auto" latinLnBrk="0" hangingPunct="1">
              <a:lnSpc>
                <a:spcPct val="100000"/>
              </a:lnSpc>
              <a:spcBef>
                <a:spcPct val="5000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ea typeface="Verdana" panose="020B0604030504040204" pitchFamily="34" charset="0"/>
                <a:cs typeface="Arial" panose="020B0604020202020204" pitchFamily="34" charset="0"/>
              </a:rPr>
              <a:t>Once-weekly s.c. dose-matched placebo (n=201)</a:t>
            </a:r>
          </a:p>
        </p:txBody>
      </p:sp>
      <p:sp>
        <p:nvSpPr>
          <p:cNvPr id="86" name="TextBox 85">
            <a:extLst>
              <a:ext uri="{FF2B5EF4-FFF2-40B4-BE49-F238E27FC236}">
                <a16:creationId xmlns:a16="http://schemas.microsoft.com/office/drawing/2014/main" id="{7D1E4C04-3105-7F8E-7487-1777E51943C9}"/>
              </a:ext>
            </a:extLst>
          </p:cNvPr>
          <p:cNvSpPr txBox="1"/>
          <p:nvPr/>
        </p:nvSpPr>
        <p:spPr>
          <a:xfrm>
            <a:off x="1331790" y="2876507"/>
            <a:ext cx="565860" cy="353943"/>
          </a:xfrm>
          <a:prstGeom prst="rect">
            <a:avLst/>
          </a:prstGeom>
          <a:noFill/>
        </p:spPr>
        <p:txBody>
          <a:bodyPr wrap="none" lIns="0" tIns="0" rIns="0" bIns="0">
            <a:spAutoFit/>
          </a:bodyPr>
          <a:lstStyle/>
          <a:p>
            <a:pPr marL="0" marR="0" lvl="0" indent="0" algn="ctr" defTabSz="1218148"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srgbClr val="001965"/>
                </a:solidFill>
                <a:effectLst/>
                <a:uLnTx/>
                <a:uFillTx/>
                <a:ea typeface="+mn-ea"/>
                <a:cs typeface="+mn-cs"/>
              </a:rPr>
              <a:t>N=1407</a:t>
            </a:r>
            <a:br>
              <a:rPr kumimoji="0" lang="en-GB" sz="1200" b="1" i="0" u="none" strike="noStrike" kern="1200" cap="none" spc="0" normalizeH="0" baseline="0" noProof="0" dirty="0">
                <a:ln>
                  <a:noFill/>
                </a:ln>
                <a:solidFill>
                  <a:srgbClr val="001965"/>
                </a:solidFill>
                <a:effectLst/>
                <a:uLnTx/>
                <a:uFillTx/>
                <a:ea typeface="+mn-ea"/>
                <a:cs typeface="+mn-cs"/>
              </a:rPr>
            </a:br>
            <a:r>
              <a:rPr kumimoji="0" lang="en-GB" sz="1100" b="0" i="0" u="none" strike="noStrike" kern="1200" cap="none" spc="0" normalizeH="0" baseline="0" noProof="0" dirty="0">
                <a:ln>
                  <a:noFill/>
                </a:ln>
                <a:solidFill>
                  <a:srgbClr val="001965"/>
                </a:solidFill>
                <a:effectLst/>
                <a:uLnTx/>
                <a:uFillTx/>
                <a:ea typeface="+mn-ea"/>
                <a:cs typeface="Arial" charset="0"/>
              </a:rPr>
              <a:t>(5:1:1)</a:t>
            </a:r>
          </a:p>
        </p:txBody>
      </p:sp>
      <p:sp>
        <p:nvSpPr>
          <p:cNvPr id="87" name="Rounded Rectangle 13">
            <a:extLst>
              <a:ext uri="{FF2B5EF4-FFF2-40B4-BE49-F238E27FC236}">
                <a16:creationId xmlns:a16="http://schemas.microsoft.com/office/drawing/2014/main" id="{F9DA7481-BAF7-F036-1314-CDDF333B7842}"/>
              </a:ext>
            </a:extLst>
          </p:cNvPr>
          <p:cNvSpPr/>
          <p:nvPr/>
        </p:nvSpPr>
        <p:spPr>
          <a:xfrm rot="16200000">
            <a:off x="7128803" y="-358794"/>
            <a:ext cx="374400" cy="4791600"/>
          </a:xfrm>
          <a:prstGeom prst="round2SameRect">
            <a:avLst/>
          </a:prstGeom>
          <a:solidFill>
            <a:srgbClr val="990971"/>
          </a:solidFill>
          <a:ln>
            <a:solidFill>
              <a:srgbClr val="990971"/>
            </a:solidFill>
          </a:ln>
          <a:effectLst/>
        </p:spPr>
        <p:style>
          <a:lnRef idx="2">
            <a:schemeClr val="accent1">
              <a:shade val="50000"/>
            </a:schemeClr>
          </a:lnRef>
          <a:fillRef idx="1">
            <a:schemeClr val="accent1"/>
          </a:fillRef>
          <a:effectRef idx="0">
            <a:schemeClr val="accent1"/>
          </a:effectRef>
          <a:fontRef idx="minor">
            <a:schemeClr val="lt1"/>
          </a:fontRef>
        </p:style>
        <p:txBody>
          <a:bodyPr vert="vert" lIns="72000" tIns="72000" rIns="72000" bIns="72000" anchor="ctr">
            <a:normAutofit/>
          </a:bodyPr>
          <a:lstStyle/>
          <a:p>
            <a:pPr marL="0" marR="0" lvl="0" indent="0" algn="l" defTabSz="91368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ea typeface="Verdana" panose="020B0604030504040204" pitchFamily="34" charset="0"/>
                <a:cs typeface="Arial" panose="020B0604020202020204" pitchFamily="34" charset="0"/>
              </a:rPr>
              <a:t>Once-weekly s.c. semaglutide 7.2 mg (n=1005)</a:t>
            </a:r>
          </a:p>
        </p:txBody>
      </p:sp>
      <p:cxnSp>
        <p:nvCxnSpPr>
          <p:cNvPr id="94" name="Straight Connector 93">
            <a:extLst>
              <a:ext uri="{FF2B5EF4-FFF2-40B4-BE49-F238E27FC236}">
                <a16:creationId xmlns:a16="http://schemas.microsoft.com/office/drawing/2014/main" id="{A4EB043D-1413-FC6D-6B7D-2C54185AFC8A}"/>
              </a:ext>
            </a:extLst>
          </p:cNvPr>
          <p:cNvCxnSpPr>
            <a:cxnSpLocks/>
          </p:cNvCxnSpPr>
          <p:nvPr/>
        </p:nvCxnSpPr>
        <p:spPr>
          <a:xfrm>
            <a:off x="1130118" y="3754823"/>
            <a:ext cx="0" cy="249828"/>
          </a:xfrm>
          <a:prstGeom prst="line">
            <a:avLst/>
          </a:prstGeom>
          <a:ln w="1905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8B21002A-A44D-E723-D82A-2F318F9FA939}"/>
              </a:ext>
            </a:extLst>
          </p:cNvPr>
          <p:cNvCxnSpPr>
            <a:cxnSpLocks/>
          </p:cNvCxnSpPr>
          <p:nvPr/>
        </p:nvCxnSpPr>
        <p:spPr>
          <a:xfrm>
            <a:off x="8424153" y="3641249"/>
            <a:ext cx="1279404" cy="0"/>
          </a:xfrm>
          <a:prstGeom prst="straightConnector1">
            <a:avLst/>
          </a:prstGeom>
          <a:ln w="19050" cap="sq">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 name="Right Bracket 12">
            <a:extLst>
              <a:ext uri="{FF2B5EF4-FFF2-40B4-BE49-F238E27FC236}">
                <a16:creationId xmlns:a16="http://schemas.microsoft.com/office/drawing/2014/main" id="{8209947C-8155-CC4E-5095-7F907481C0F2}"/>
              </a:ext>
            </a:extLst>
          </p:cNvPr>
          <p:cNvSpPr/>
          <p:nvPr/>
        </p:nvSpPr>
        <p:spPr>
          <a:xfrm rot="16200000">
            <a:off x="3458453" y="351578"/>
            <a:ext cx="90941" cy="2832562"/>
          </a:xfrm>
          <a:prstGeom prst="rightBracket">
            <a:avLst>
              <a:gd name="adj" fmla="val 0"/>
            </a:avLst>
          </a:prstGeom>
          <a:ln w="19050" cap="sq">
            <a:solidFill>
              <a:srgbClr val="0019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ea typeface="+mn-ea"/>
              <a:cs typeface="+mn-cs"/>
            </a:endParaRPr>
          </a:p>
        </p:txBody>
      </p:sp>
      <p:sp>
        <p:nvSpPr>
          <p:cNvPr id="14" name="TextBox 13">
            <a:extLst>
              <a:ext uri="{FF2B5EF4-FFF2-40B4-BE49-F238E27FC236}">
                <a16:creationId xmlns:a16="http://schemas.microsoft.com/office/drawing/2014/main" id="{05272BAE-13F3-A654-24B9-47FE5D7B3C52}"/>
              </a:ext>
            </a:extLst>
          </p:cNvPr>
          <p:cNvSpPr txBox="1"/>
          <p:nvPr/>
        </p:nvSpPr>
        <p:spPr>
          <a:xfrm>
            <a:off x="2965031" y="1644206"/>
            <a:ext cx="1077785" cy="153888"/>
          </a:xfrm>
          <a:prstGeom prst="rect">
            <a:avLst/>
          </a:prstGeom>
          <a:solidFill>
            <a:schemeClr val="bg1"/>
          </a:solidFill>
        </p:spPr>
        <p:txBody>
          <a:bodyPr wrap="none" lIns="36000" tIns="0" rIns="36000" bIns="0" rtlCol="0">
            <a:spAutoFit/>
          </a:bodyPr>
          <a:lstStyle/>
          <a:p>
            <a:pPr marL="0" marR="0" lvl="0" indent="0" algn="ctr" defTabSz="914348"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1965"/>
                </a:solidFill>
                <a:effectLst/>
                <a:uLnTx/>
                <a:uFillTx/>
                <a:ea typeface="+mn-ea"/>
                <a:cs typeface="+mn-cs"/>
              </a:rPr>
              <a:t>Dose escalation</a:t>
            </a:r>
          </a:p>
        </p:txBody>
      </p:sp>
      <p:sp>
        <p:nvSpPr>
          <p:cNvPr id="43" name="Left Bracket 42">
            <a:extLst>
              <a:ext uri="{FF2B5EF4-FFF2-40B4-BE49-F238E27FC236}">
                <a16:creationId xmlns:a16="http://schemas.microsoft.com/office/drawing/2014/main" id="{894757C0-50CE-F2A5-0CDF-F1CE7D682BF6}"/>
              </a:ext>
            </a:extLst>
          </p:cNvPr>
          <p:cNvSpPr/>
          <p:nvPr/>
        </p:nvSpPr>
        <p:spPr>
          <a:xfrm>
            <a:off x="2087640" y="2778189"/>
            <a:ext cx="108918" cy="550579"/>
          </a:xfrm>
          <a:prstGeom prst="leftBracket">
            <a:avLst>
              <a:gd name="adj" fmla="val 0"/>
            </a:avLst>
          </a:prstGeom>
          <a:ln w="19050" cap="sq">
            <a:gradFill flip="none" rotWithShape="1">
              <a:gsLst>
                <a:gs pos="0">
                  <a:srgbClr val="939AA7"/>
                </a:gs>
                <a:gs pos="49000">
                  <a:srgbClr val="939AA7"/>
                </a:gs>
                <a:gs pos="50000">
                  <a:srgbClr val="990971"/>
                </a:gs>
                <a:gs pos="100000">
                  <a:srgbClr val="990971"/>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ea typeface="+mn-ea"/>
              <a:cs typeface="+mn-cs"/>
            </a:endParaRPr>
          </a:p>
        </p:txBody>
      </p:sp>
      <p:sp>
        <p:nvSpPr>
          <p:cNvPr id="110" name="TextBox 109">
            <a:extLst>
              <a:ext uri="{FF2B5EF4-FFF2-40B4-BE49-F238E27FC236}">
                <a16:creationId xmlns:a16="http://schemas.microsoft.com/office/drawing/2014/main" id="{2299183F-7936-03B4-7AE2-86BE0E0B02A6}"/>
              </a:ext>
            </a:extLst>
          </p:cNvPr>
          <p:cNvSpPr txBox="1"/>
          <p:nvPr/>
        </p:nvSpPr>
        <p:spPr>
          <a:xfrm>
            <a:off x="4517065" y="1965345"/>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990971"/>
                </a:solidFill>
                <a:effectLst/>
                <a:uLnTx/>
                <a:uFillTx/>
                <a:ea typeface="Verdana" panose="020B0604030504040204" pitchFamily="34" charset="0"/>
                <a:cs typeface="Arial" panose="020B0604020202020204" pitchFamily="34" charset="0"/>
              </a:rPr>
              <a:t>7.2 mg</a:t>
            </a:r>
          </a:p>
        </p:txBody>
      </p:sp>
      <p:cxnSp>
        <p:nvCxnSpPr>
          <p:cNvPr id="63" name="Connector: Elbow 62">
            <a:extLst>
              <a:ext uri="{FF2B5EF4-FFF2-40B4-BE49-F238E27FC236}">
                <a16:creationId xmlns:a16="http://schemas.microsoft.com/office/drawing/2014/main" id="{99321774-1ED3-BEED-4893-9297D953F043}"/>
              </a:ext>
            </a:extLst>
          </p:cNvPr>
          <p:cNvCxnSpPr>
            <a:cxnSpLocks/>
            <a:stCxn id="64" idx="3"/>
            <a:endCxn id="65" idx="2"/>
          </p:cNvCxnSpPr>
          <p:nvPr/>
        </p:nvCxnSpPr>
        <p:spPr>
          <a:xfrm flipV="1">
            <a:off x="2673924" y="2745688"/>
            <a:ext cx="266194" cy="31804"/>
          </a:xfrm>
          <a:prstGeom prst="bentConnector2">
            <a:avLst/>
          </a:prstGeom>
          <a:ln w="19050" cap="sq">
            <a:solidFill>
              <a:srgbClr val="99097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7FF87585-A78C-A1B4-5D0B-B3153E9C9F3E}"/>
              </a:ext>
            </a:extLst>
          </p:cNvPr>
          <p:cNvSpPr txBox="1"/>
          <p:nvPr/>
        </p:nvSpPr>
        <p:spPr>
          <a:xfrm>
            <a:off x="2246440" y="2706849"/>
            <a:ext cx="427484" cy="141286"/>
          </a:xfrm>
          <a:prstGeom prst="rect">
            <a:avLst/>
          </a:prstGeom>
          <a:noFill/>
        </p:spPr>
        <p:txBody>
          <a:bodyPr wrap="none" lIns="1800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990971"/>
                </a:solidFill>
                <a:effectLst/>
                <a:uLnTx/>
                <a:uFillTx/>
                <a:ea typeface="Verdana" panose="020B0604030504040204" pitchFamily="34" charset="0"/>
                <a:cs typeface="Arial" panose="020B0604020202020204" pitchFamily="34" charset="0"/>
              </a:rPr>
              <a:t>0.25 mg</a:t>
            </a:r>
          </a:p>
        </p:txBody>
      </p:sp>
      <p:sp>
        <p:nvSpPr>
          <p:cNvPr id="65" name="TextBox 64">
            <a:extLst>
              <a:ext uri="{FF2B5EF4-FFF2-40B4-BE49-F238E27FC236}">
                <a16:creationId xmlns:a16="http://schemas.microsoft.com/office/drawing/2014/main" id="{602B6088-EA16-B9EB-22BA-B07AB4026CD8}"/>
              </a:ext>
            </a:extLst>
          </p:cNvPr>
          <p:cNvSpPr txBox="1"/>
          <p:nvPr/>
        </p:nvSpPr>
        <p:spPr>
          <a:xfrm>
            <a:off x="2765119" y="2604402"/>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990971"/>
                </a:solidFill>
                <a:effectLst/>
                <a:uLnTx/>
                <a:uFillTx/>
                <a:ea typeface="Verdana" panose="020B0604030504040204" pitchFamily="34" charset="0"/>
                <a:cs typeface="Arial" panose="020B0604020202020204" pitchFamily="34" charset="0"/>
              </a:rPr>
              <a:t>0.5 mg</a:t>
            </a:r>
          </a:p>
        </p:txBody>
      </p:sp>
      <p:sp>
        <p:nvSpPr>
          <p:cNvPr id="67" name="TextBox 66">
            <a:extLst>
              <a:ext uri="{FF2B5EF4-FFF2-40B4-BE49-F238E27FC236}">
                <a16:creationId xmlns:a16="http://schemas.microsoft.com/office/drawing/2014/main" id="{84016FF8-E3AB-6821-48F7-0D8CD03940E2}"/>
              </a:ext>
            </a:extLst>
          </p:cNvPr>
          <p:cNvSpPr txBox="1"/>
          <p:nvPr/>
        </p:nvSpPr>
        <p:spPr>
          <a:xfrm>
            <a:off x="3203105" y="2501956"/>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990971"/>
                </a:solidFill>
                <a:effectLst/>
                <a:uLnTx/>
                <a:uFillTx/>
                <a:ea typeface="Verdana" panose="020B0604030504040204" pitchFamily="34" charset="0"/>
                <a:cs typeface="Arial" panose="020B0604020202020204" pitchFamily="34" charset="0"/>
              </a:rPr>
              <a:t>1.0 mg</a:t>
            </a:r>
          </a:p>
        </p:txBody>
      </p:sp>
      <p:sp>
        <p:nvSpPr>
          <p:cNvPr id="69" name="TextBox 68">
            <a:extLst>
              <a:ext uri="{FF2B5EF4-FFF2-40B4-BE49-F238E27FC236}">
                <a16:creationId xmlns:a16="http://schemas.microsoft.com/office/drawing/2014/main" id="{ACDF7BD1-9289-0CF6-F933-126AE3BD7AE1}"/>
              </a:ext>
            </a:extLst>
          </p:cNvPr>
          <p:cNvSpPr txBox="1"/>
          <p:nvPr/>
        </p:nvSpPr>
        <p:spPr>
          <a:xfrm>
            <a:off x="3641091" y="2399510"/>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990971"/>
                </a:solidFill>
                <a:effectLst/>
                <a:uLnTx/>
                <a:uFillTx/>
                <a:ea typeface="Verdana" panose="020B0604030504040204" pitchFamily="34" charset="0"/>
                <a:cs typeface="Arial" panose="020B0604020202020204" pitchFamily="34" charset="0"/>
              </a:rPr>
              <a:t>1.7 mg</a:t>
            </a:r>
          </a:p>
        </p:txBody>
      </p:sp>
      <p:sp>
        <p:nvSpPr>
          <p:cNvPr id="70" name="TextBox 69">
            <a:extLst>
              <a:ext uri="{FF2B5EF4-FFF2-40B4-BE49-F238E27FC236}">
                <a16:creationId xmlns:a16="http://schemas.microsoft.com/office/drawing/2014/main" id="{1EF670C3-726B-923D-B09E-4B66E3053C07}"/>
              </a:ext>
            </a:extLst>
          </p:cNvPr>
          <p:cNvSpPr txBox="1"/>
          <p:nvPr/>
        </p:nvSpPr>
        <p:spPr>
          <a:xfrm>
            <a:off x="4079077" y="2297064"/>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990971"/>
                </a:solidFill>
                <a:effectLst/>
                <a:uLnTx/>
                <a:uFillTx/>
                <a:ea typeface="Verdana" panose="020B0604030504040204" pitchFamily="34" charset="0"/>
                <a:cs typeface="Arial" panose="020B0604020202020204" pitchFamily="34" charset="0"/>
              </a:rPr>
              <a:t>2.4 mg</a:t>
            </a:r>
          </a:p>
        </p:txBody>
      </p:sp>
      <p:cxnSp>
        <p:nvCxnSpPr>
          <p:cNvPr id="71" name="Connector: Elbow 70">
            <a:extLst>
              <a:ext uri="{FF2B5EF4-FFF2-40B4-BE49-F238E27FC236}">
                <a16:creationId xmlns:a16="http://schemas.microsoft.com/office/drawing/2014/main" id="{A2290768-9527-CE68-1536-649D8C669992}"/>
              </a:ext>
            </a:extLst>
          </p:cNvPr>
          <p:cNvCxnSpPr>
            <a:cxnSpLocks/>
            <a:stCxn id="65" idx="3"/>
            <a:endCxn id="67" idx="2"/>
          </p:cNvCxnSpPr>
          <p:nvPr/>
        </p:nvCxnSpPr>
        <p:spPr>
          <a:xfrm flipV="1">
            <a:off x="3115117" y="2643242"/>
            <a:ext cx="262987" cy="31803"/>
          </a:xfrm>
          <a:prstGeom prst="bentConnector2">
            <a:avLst/>
          </a:prstGeom>
          <a:ln w="19050" cap="sq">
            <a:solidFill>
              <a:srgbClr val="990971"/>
            </a:solidFill>
          </a:ln>
        </p:spPr>
        <p:style>
          <a:lnRef idx="1">
            <a:schemeClr val="accent1"/>
          </a:lnRef>
          <a:fillRef idx="0">
            <a:schemeClr val="accent1"/>
          </a:fillRef>
          <a:effectRef idx="0">
            <a:schemeClr val="accent1"/>
          </a:effectRef>
          <a:fontRef idx="minor">
            <a:schemeClr val="tx1"/>
          </a:fontRef>
        </p:style>
      </p:cxnSp>
      <p:cxnSp>
        <p:nvCxnSpPr>
          <p:cNvPr id="75" name="Connector: Elbow 74">
            <a:extLst>
              <a:ext uri="{FF2B5EF4-FFF2-40B4-BE49-F238E27FC236}">
                <a16:creationId xmlns:a16="http://schemas.microsoft.com/office/drawing/2014/main" id="{B48D5D4A-495A-4E10-095B-02AE934DDC5B}"/>
              </a:ext>
            </a:extLst>
          </p:cNvPr>
          <p:cNvCxnSpPr>
            <a:cxnSpLocks/>
            <a:stCxn id="67" idx="3"/>
            <a:endCxn id="69" idx="2"/>
          </p:cNvCxnSpPr>
          <p:nvPr/>
        </p:nvCxnSpPr>
        <p:spPr>
          <a:xfrm flipV="1">
            <a:off x="3553103" y="2540796"/>
            <a:ext cx="262987" cy="31803"/>
          </a:xfrm>
          <a:prstGeom prst="bentConnector2">
            <a:avLst/>
          </a:prstGeom>
          <a:ln w="19050" cap="sq">
            <a:solidFill>
              <a:srgbClr val="990971"/>
            </a:solidFill>
          </a:ln>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5F99F42F-D56E-BC8F-82AF-DA9D865ECB2E}"/>
              </a:ext>
            </a:extLst>
          </p:cNvPr>
          <p:cNvCxnSpPr>
            <a:cxnSpLocks/>
            <a:stCxn id="69" idx="3"/>
            <a:endCxn id="70" idx="2"/>
          </p:cNvCxnSpPr>
          <p:nvPr/>
        </p:nvCxnSpPr>
        <p:spPr>
          <a:xfrm flipV="1">
            <a:off x="3991089" y="2438350"/>
            <a:ext cx="262987" cy="31803"/>
          </a:xfrm>
          <a:prstGeom prst="bentConnector2">
            <a:avLst/>
          </a:prstGeom>
          <a:ln w="19050" cap="sq">
            <a:solidFill>
              <a:srgbClr val="99097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A62ACE6-46C6-4C76-3271-F7A9CA90A2A9}"/>
              </a:ext>
            </a:extLst>
          </p:cNvPr>
          <p:cNvCxnSpPr>
            <a:cxnSpLocks/>
            <a:stCxn id="110" idx="3"/>
          </p:cNvCxnSpPr>
          <p:nvPr/>
        </p:nvCxnSpPr>
        <p:spPr>
          <a:xfrm>
            <a:off x="4867063" y="2035988"/>
            <a:ext cx="53140" cy="549"/>
          </a:xfrm>
          <a:prstGeom prst="line">
            <a:avLst/>
          </a:prstGeom>
          <a:ln w="19050" cap="sq">
            <a:solidFill>
              <a:srgbClr val="990971"/>
            </a:solidFill>
          </a:ln>
        </p:spPr>
        <p:style>
          <a:lnRef idx="1">
            <a:schemeClr val="accent1"/>
          </a:lnRef>
          <a:fillRef idx="0">
            <a:schemeClr val="accent1"/>
          </a:fillRef>
          <a:effectRef idx="0">
            <a:schemeClr val="accent1"/>
          </a:effectRef>
          <a:fontRef idx="minor">
            <a:schemeClr val="tx1"/>
          </a:fontRef>
        </p:style>
      </p:cxnSp>
      <p:cxnSp>
        <p:nvCxnSpPr>
          <p:cNvPr id="77" name="Connector: Elbow 76">
            <a:extLst>
              <a:ext uri="{FF2B5EF4-FFF2-40B4-BE49-F238E27FC236}">
                <a16:creationId xmlns:a16="http://schemas.microsoft.com/office/drawing/2014/main" id="{7FC7E8AC-DFA7-462D-8C40-096820A99363}"/>
              </a:ext>
            </a:extLst>
          </p:cNvPr>
          <p:cNvCxnSpPr>
            <a:cxnSpLocks/>
            <a:stCxn id="70" idx="3"/>
            <a:endCxn id="110" idx="2"/>
          </p:cNvCxnSpPr>
          <p:nvPr/>
        </p:nvCxnSpPr>
        <p:spPr>
          <a:xfrm flipV="1">
            <a:off x="4429075" y="2106631"/>
            <a:ext cx="262989" cy="261076"/>
          </a:xfrm>
          <a:prstGeom prst="bentConnector2">
            <a:avLst/>
          </a:prstGeom>
          <a:ln w="19050" cap="sq">
            <a:solidFill>
              <a:srgbClr val="990971"/>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30EE97AC-9522-BABA-B874-DA81466790F9}"/>
              </a:ext>
            </a:extLst>
          </p:cNvPr>
          <p:cNvGrpSpPr/>
          <p:nvPr/>
        </p:nvGrpSpPr>
        <p:grpSpPr>
          <a:xfrm>
            <a:off x="2246440" y="2572875"/>
            <a:ext cx="2673763" cy="551071"/>
            <a:chOff x="-149452" y="2169392"/>
            <a:chExt cx="2673763" cy="551071"/>
          </a:xfrm>
        </p:grpSpPr>
        <p:grpSp>
          <p:nvGrpSpPr>
            <p:cNvPr id="41" name="Group 40">
              <a:extLst>
                <a:ext uri="{FF2B5EF4-FFF2-40B4-BE49-F238E27FC236}">
                  <a16:creationId xmlns:a16="http://schemas.microsoft.com/office/drawing/2014/main" id="{04AA836B-7EA9-E58B-D6DD-7B927AA1FBA6}"/>
                </a:ext>
              </a:extLst>
            </p:cNvPr>
            <p:cNvGrpSpPr/>
            <p:nvPr/>
          </p:nvGrpSpPr>
          <p:grpSpPr>
            <a:xfrm>
              <a:off x="-149452" y="2169392"/>
              <a:ext cx="2182792" cy="551071"/>
              <a:chOff x="1837015" y="8901640"/>
              <a:chExt cx="2182792" cy="551071"/>
            </a:xfrm>
          </p:grpSpPr>
          <p:cxnSp>
            <p:nvCxnSpPr>
              <p:cNvPr id="20" name="Connector: Elbow 19">
                <a:extLst>
                  <a:ext uri="{FF2B5EF4-FFF2-40B4-BE49-F238E27FC236}">
                    <a16:creationId xmlns:a16="http://schemas.microsoft.com/office/drawing/2014/main" id="{B6BFD23F-3A2A-84FD-4B65-814C7C73AB03}"/>
                  </a:ext>
                </a:extLst>
              </p:cNvPr>
              <p:cNvCxnSpPr>
                <a:cxnSpLocks/>
                <a:stCxn id="21" idx="3"/>
                <a:endCxn id="23" idx="2"/>
              </p:cNvCxnSpPr>
              <p:nvPr/>
            </p:nvCxnSpPr>
            <p:spPr>
              <a:xfrm flipV="1">
                <a:off x="2264499" y="9350264"/>
                <a:ext cx="266233" cy="31804"/>
              </a:xfrm>
              <a:prstGeom prst="bentConnector2">
                <a:avLst/>
              </a:prstGeom>
              <a:ln w="1905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77A4FAF-C121-94B0-9244-ED077053F93D}"/>
                  </a:ext>
                </a:extLst>
              </p:cNvPr>
              <p:cNvSpPr txBox="1"/>
              <p:nvPr/>
            </p:nvSpPr>
            <p:spPr>
              <a:xfrm>
                <a:off x="1837015" y="9311425"/>
                <a:ext cx="427484" cy="141286"/>
              </a:xfrm>
              <a:prstGeom prst="rect">
                <a:avLst/>
              </a:prstGeom>
              <a:noFill/>
            </p:spPr>
            <p:txBody>
              <a:bodyPr wrap="none" lIns="1800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0.25 mg</a:t>
                </a:r>
              </a:p>
            </p:txBody>
          </p:sp>
          <p:sp>
            <p:nvSpPr>
              <p:cNvPr id="23" name="TextBox 22">
                <a:extLst>
                  <a:ext uri="{FF2B5EF4-FFF2-40B4-BE49-F238E27FC236}">
                    <a16:creationId xmlns:a16="http://schemas.microsoft.com/office/drawing/2014/main" id="{6D837C05-BA41-3729-FA92-6DE5CCC2B2E5}"/>
                  </a:ext>
                </a:extLst>
              </p:cNvPr>
              <p:cNvSpPr txBox="1"/>
              <p:nvPr/>
            </p:nvSpPr>
            <p:spPr>
              <a:xfrm>
                <a:off x="2355733" y="9208978"/>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0.5 mg</a:t>
                </a:r>
              </a:p>
            </p:txBody>
          </p:sp>
          <p:sp>
            <p:nvSpPr>
              <p:cNvPr id="24" name="TextBox 23">
                <a:extLst>
                  <a:ext uri="{FF2B5EF4-FFF2-40B4-BE49-F238E27FC236}">
                    <a16:creationId xmlns:a16="http://schemas.microsoft.com/office/drawing/2014/main" id="{18D4C652-7C1B-3CF9-54AB-8D4A5934DACB}"/>
                  </a:ext>
                </a:extLst>
              </p:cNvPr>
              <p:cNvSpPr txBox="1"/>
              <p:nvPr/>
            </p:nvSpPr>
            <p:spPr>
              <a:xfrm>
                <a:off x="2793758" y="9106532"/>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1.0 mg</a:t>
                </a:r>
              </a:p>
            </p:txBody>
          </p:sp>
          <p:sp>
            <p:nvSpPr>
              <p:cNvPr id="25" name="TextBox 24">
                <a:extLst>
                  <a:ext uri="{FF2B5EF4-FFF2-40B4-BE49-F238E27FC236}">
                    <a16:creationId xmlns:a16="http://schemas.microsoft.com/office/drawing/2014/main" id="{341CEE43-D611-EC5E-3DA9-14205D99D556}"/>
                  </a:ext>
                </a:extLst>
              </p:cNvPr>
              <p:cNvSpPr txBox="1"/>
              <p:nvPr/>
            </p:nvSpPr>
            <p:spPr>
              <a:xfrm>
                <a:off x="3231783" y="9004086"/>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1.7 mg</a:t>
                </a:r>
              </a:p>
            </p:txBody>
          </p:sp>
          <p:sp>
            <p:nvSpPr>
              <p:cNvPr id="26" name="TextBox 25">
                <a:extLst>
                  <a:ext uri="{FF2B5EF4-FFF2-40B4-BE49-F238E27FC236}">
                    <a16:creationId xmlns:a16="http://schemas.microsoft.com/office/drawing/2014/main" id="{BDDBE2D4-6698-DF94-5783-9D2AAC1BC6F4}"/>
                  </a:ext>
                </a:extLst>
              </p:cNvPr>
              <p:cNvSpPr txBox="1"/>
              <p:nvPr/>
            </p:nvSpPr>
            <p:spPr>
              <a:xfrm>
                <a:off x="3669809" y="8901640"/>
                <a:ext cx="349998" cy="141286"/>
              </a:xfrm>
              <a:prstGeom prst="rect">
                <a:avLst/>
              </a:prstGeom>
              <a:noFill/>
            </p:spPr>
            <p:txBody>
              <a:bodyPr wrap="none" lIns="0" tIns="0" rIns="18000" bIns="18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1965"/>
                    </a:solidFill>
                    <a:effectLst/>
                    <a:uLnTx/>
                    <a:uFillTx/>
                    <a:ea typeface="Verdana" panose="020B0604030504040204" pitchFamily="34" charset="0"/>
                    <a:cs typeface="Arial" panose="020B0604020202020204" pitchFamily="34" charset="0"/>
                  </a:rPr>
                  <a:t>2.4 mg</a:t>
                </a:r>
              </a:p>
            </p:txBody>
          </p:sp>
          <p:cxnSp>
            <p:nvCxnSpPr>
              <p:cNvPr id="31" name="Connector: Elbow 30">
                <a:extLst>
                  <a:ext uri="{FF2B5EF4-FFF2-40B4-BE49-F238E27FC236}">
                    <a16:creationId xmlns:a16="http://schemas.microsoft.com/office/drawing/2014/main" id="{A1D3357A-1CEC-DCC5-7BD9-3A1BDA49081B}"/>
                  </a:ext>
                </a:extLst>
              </p:cNvPr>
              <p:cNvCxnSpPr>
                <a:cxnSpLocks/>
                <a:stCxn id="23" idx="3"/>
                <a:endCxn id="24" idx="2"/>
              </p:cNvCxnSpPr>
              <p:nvPr/>
            </p:nvCxnSpPr>
            <p:spPr>
              <a:xfrm flipV="1">
                <a:off x="2705731" y="9247818"/>
                <a:ext cx="263026" cy="31803"/>
              </a:xfrm>
              <a:prstGeom prst="bentConnector2">
                <a:avLst/>
              </a:prstGeom>
              <a:ln w="19050" cap="sq">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82BE4608-69CE-DE63-EFDE-CA7F511BDF3A}"/>
                  </a:ext>
                </a:extLst>
              </p:cNvPr>
              <p:cNvCxnSpPr>
                <a:cxnSpLocks/>
                <a:stCxn id="24" idx="3"/>
                <a:endCxn id="25" idx="2"/>
              </p:cNvCxnSpPr>
              <p:nvPr/>
            </p:nvCxnSpPr>
            <p:spPr>
              <a:xfrm flipV="1">
                <a:off x="3143756" y="9145372"/>
                <a:ext cx="263026" cy="31803"/>
              </a:xfrm>
              <a:prstGeom prst="bentConnector2">
                <a:avLst/>
              </a:prstGeom>
              <a:ln w="19050" cap="sq">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EAA7F898-F7C1-574E-2DCB-94FEB4BB3331}"/>
                  </a:ext>
                </a:extLst>
              </p:cNvPr>
              <p:cNvCxnSpPr>
                <a:cxnSpLocks/>
                <a:stCxn id="25" idx="3"/>
                <a:endCxn id="26" idx="2"/>
              </p:cNvCxnSpPr>
              <p:nvPr/>
            </p:nvCxnSpPr>
            <p:spPr>
              <a:xfrm flipV="1">
                <a:off x="3581781" y="9042926"/>
                <a:ext cx="263027" cy="31803"/>
              </a:xfrm>
              <a:prstGeom prst="bentConnector2">
                <a:avLst/>
              </a:prstGeom>
              <a:ln w="19050" cap="sq">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83BA50FD-03D4-0587-6873-FCD2876D24EA}"/>
                </a:ext>
              </a:extLst>
            </p:cNvPr>
            <p:cNvCxnSpPr>
              <a:cxnSpLocks/>
              <a:stCxn id="26" idx="3"/>
            </p:cNvCxnSpPr>
            <p:nvPr/>
          </p:nvCxnSpPr>
          <p:spPr>
            <a:xfrm flipV="1">
              <a:off x="2033340" y="2239849"/>
              <a:ext cx="490971" cy="186"/>
            </a:xfrm>
            <a:prstGeom prst="line">
              <a:avLst/>
            </a:prstGeom>
            <a:ln w="19050" cap="sq">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32" name="Straight Connector 131">
            <a:extLst>
              <a:ext uri="{FF2B5EF4-FFF2-40B4-BE49-F238E27FC236}">
                <a16:creationId xmlns:a16="http://schemas.microsoft.com/office/drawing/2014/main" id="{7783285D-C33B-AB79-6B5B-4CC9CBFEDC8C}"/>
              </a:ext>
            </a:extLst>
          </p:cNvPr>
          <p:cNvCxnSpPr>
            <a:cxnSpLocks/>
          </p:cNvCxnSpPr>
          <p:nvPr/>
        </p:nvCxnSpPr>
        <p:spPr>
          <a:xfrm flipV="1">
            <a:off x="2087640" y="3053042"/>
            <a:ext cx="107999" cy="873"/>
          </a:xfrm>
          <a:prstGeom prst="line">
            <a:avLst/>
          </a:prstGeom>
          <a:ln w="1905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25A25BA0-23C2-38DF-5003-D191B945A2B3}"/>
              </a:ext>
            </a:extLst>
          </p:cNvPr>
          <p:cNvSpPr txBox="1"/>
          <p:nvPr/>
        </p:nvSpPr>
        <p:spPr>
          <a:xfrm>
            <a:off x="3584236" y="3551160"/>
            <a:ext cx="4759884" cy="180178"/>
          </a:xfrm>
          <a:prstGeom prst="rect">
            <a:avLst/>
          </a:prstGeom>
          <a:noFill/>
        </p:spPr>
        <p:txBody>
          <a:bodyPr wrap="none" lIns="36000" tIns="0" rIns="3600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2A918B"/>
                </a:solidFill>
                <a:effectLst/>
                <a:uLnTx/>
                <a:uFillTx/>
                <a:ea typeface="+mn-ea"/>
                <a:cs typeface="+mn-cs"/>
              </a:rPr>
              <a:t>Lifestyle intervention: </a:t>
            </a:r>
            <a:r>
              <a:rPr kumimoji="0" lang="en-GB" sz="1050" b="0" i="0" u="none" strike="noStrike" kern="1200" cap="none" spc="0" normalizeH="0" baseline="0" noProof="0" dirty="0">
                <a:ln>
                  <a:noFill/>
                </a:ln>
                <a:solidFill>
                  <a:srgbClr val="2A918B"/>
                </a:solidFill>
                <a:effectLst/>
                <a:uLnTx/>
                <a:uFillTx/>
                <a:ea typeface="Roboto" panose="02000000000000000000" pitchFamily="2" charset="0"/>
                <a:cs typeface="Roboto" panose="02000000000000000000" pitchFamily="2" charset="0"/>
              </a:rPr>
              <a:t>–</a:t>
            </a:r>
            <a:r>
              <a:rPr kumimoji="0" lang="en-GB" sz="1050" b="0" i="0" u="none" strike="noStrike" kern="1200" cap="none" spc="0" normalizeH="0" baseline="0" noProof="0" dirty="0">
                <a:ln>
                  <a:noFill/>
                </a:ln>
                <a:solidFill>
                  <a:srgbClr val="2A918B"/>
                </a:solidFill>
                <a:effectLst/>
                <a:uLnTx/>
                <a:uFillTx/>
                <a:ea typeface="+mn-ea"/>
                <a:cs typeface="+mn-cs"/>
              </a:rPr>
              <a:t>500 kcal/day diet + </a:t>
            </a:r>
            <a:r>
              <a:rPr kumimoji="0" lang="en-GB" sz="1050" b="0" i="0" u="none" strike="noStrike" kern="1200" cap="none" spc="0" normalizeH="0" baseline="0" noProof="0" dirty="0">
                <a:ln>
                  <a:noFill/>
                </a:ln>
                <a:solidFill>
                  <a:srgbClr val="2A918B"/>
                </a:solidFill>
                <a:effectLst/>
                <a:uLnTx/>
                <a:uFillTx/>
                <a:ea typeface="Verdana" panose="020B0604030504040204" pitchFamily="34" charset="0"/>
                <a:cs typeface="Calibri" panose="020F0502020204030204" pitchFamily="34" charset="0"/>
              </a:rPr>
              <a:t>≥</a:t>
            </a:r>
            <a:r>
              <a:rPr kumimoji="0" lang="en-GB" sz="1050" b="0" i="0" u="none" strike="noStrike" kern="1200" cap="none" spc="0" normalizeH="0" baseline="0" noProof="0" dirty="0">
                <a:ln>
                  <a:noFill/>
                </a:ln>
                <a:solidFill>
                  <a:srgbClr val="2A918B"/>
                </a:solidFill>
                <a:effectLst/>
                <a:uLnTx/>
                <a:uFillTx/>
                <a:ea typeface="+mn-ea"/>
                <a:cs typeface="+mn-cs"/>
              </a:rPr>
              <a:t>150 min/week physical activity</a:t>
            </a:r>
          </a:p>
        </p:txBody>
      </p:sp>
      <p:sp>
        <p:nvSpPr>
          <p:cNvPr id="3" name="TextBox 2">
            <a:extLst>
              <a:ext uri="{FF2B5EF4-FFF2-40B4-BE49-F238E27FC236}">
                <a16:creationId xmlns:a16="http://schemas.microsoft.com/office/drawing/2014/main" id="{33F435B8-1AB2-A56A-94CE-845887D30ECA}"/>
              </a:ext>
            </a:extLst>
          </p:cNvPr>
          <p:cNvSpPr txBox="1"/>
          <p:nvPr/>
        </p:nvSpPr>
        <p:spPr>
          <a:xfrm>
            <a:off x="3912124" y="4782112"/>
            <a:ext cx="7631878" cy="1388615"/>
          </a:xfrm>
          <a:prstGeom prst="rect">
            <a:avLst/>
          </a:prstGeom>
          <a:noFill/>
        </p:spPr>
        <p:txBody>
          <a:bodyPr wrap="square" lIns="72000" tIns="72000" rIns="72000" bIns="72000" rtlCol="0" anchor="ctr">
            <a:noAutofit/>
          </a:bodyPr>
          <a:lstStyle/>
          <a:p>
            <a:pPr marL="180000" indent="-180000" defTabSz="1307938" eaLnBrk="0" hangingPunct="0">
              <a:lnSpc>
                <a:spcPts val="1120"/>
              </a:lnSpc>
              <a:spcBef>
                <a:spcPts val="400"/>
              </a:spcBef>
              <a:spcAft>
                <a:spcPts val="400"/>
              </a:spcAft>
              <a:buClr>
                <a:srgbClr val="001965"/>
              </a:buClr>
              <a:buSzPct val="100000"/>
              <a:buFontTx/>
              <a:buChar char="•"/>
              <a:defRPr/>
            </a:pPr>
            <a:r>
              <a:rPr lang="en-GB" sz="1100" dirty="0">
                <a:solidFill>
                  <a:srgbClr val="001965"/>
                </a:solidFill>
              </a:rPr>
              <a:t>Percentage change in body weight (semaglutide 7.2 mg vs placebo; co-primary)</a:t>
            </a:r>
          </a:p>
          <a:p>
            <a:pPr marL="180000" indent="-180000" defTabSz="1307938" eaLnBrk="0" hangingPunct="0">
              <a:lnSpc>
                <a:spcPts val="1120"/>
              </a:lnSpc>
              <a:spcBef>
                <a:spcPts val="400"/>
              </a:spcBef>
              <a:spcAft>
                <a:spcPts val="400"/>
              </a:spcAft>
              <a:buClr>
                <a:srgbClr val="001965"/>
              </a:buClr>
              <a:buSzPct val="100000"/>
              <a:buFontTx/>
              <a:buChar char="•"/>
              <a:defRPr/>
            </a:pPr>
            <a:r>
              <a:rPr lang="en-GB" sz="1100" dirty="0">
                <a:solidFill>
                  <a:srgbClr val="001965"/>
                </a:solidFill>
              </a:rPr>
              <a:t>Proportion of participants with ≥5% (co-primary), ≥10%, ≥15%, ≥20% and ≥25% body weight reduction (semaglutide 7.2 mg vs placebo)</a:t>
            </a:r>
          </a:p>
          <a:p>
            <a:pPr marL="180000" indent="-180000" defTabSz="1307938" eaLnBrk="0" hangingPunct="0">
              <a:lnSpc>
                <a:spcPts val="1120"/>
              </a:lnSpc>
              <a:spcBef>
                <a:spcPts val="400"/>
              </a:spcBef>
              <a:spcAft>
                <a:spcPts val="400"/>
              </a:spcAft>
              <a:buClr>
                <a:srgbClr val="001965"/>
              </a:buClr>
              <a:buSzPct val="100000"/>
              <a:buFontTx/>
              <a:buChar char="•"/>
              <a:defRPr/>
            </a:pPr>
            <a:r>
              <a:rPr lang="en-GB" sz="1100" dirty="0">
                <a:solidFill>
                  <a:srgbClr val="001965"/>
                </a:solidFill>
              </a:rPr>
              <a:t>Percentage change in body weight (semaglutide 7.2 mg vs 2.4 mg)</a:t>
            </a:r>
          </a:p>
          <a:p>
            <a:pPr marL="180000" indent="-180000" defTabSz="1307938" eaLnBrk="0" hangingPunct="0">
              <a:lnSpc>
                <a:spcPts val="1120"/>
              </a:lnSpc>
              <a:spcBef>
                <a:spcPts val="400"/>
              </a:spcBef>
              <a:spcAft>
                <a:spcPts val="400"/>
              </a:spcAft>
              <a:buClr>
                <a:srgbClr val="001965"/>
              </a:buClr>
              <a:buSzPct val="100000"/>
              <a:buFontTx/>
              <a:buChar char="•"/>
              <a:defRPr/>
            </a:pPr>
            <a:r>
              <a:rPr lang="en-GB" sz="1100" dirty="0">
                <a:solidFill>
                  <a:srgbClr val="001965"/>
                </a:solidFill>
              </a:rPr>
              <a:t>Proportion of participants with ≥20% and ≥25% body weight reduction (semaglutide 7.2 mg vs 2.4 mg)</a:t>
            </a:r>
          </a:p>
        </p:txBody>
      </p:sp>
      <p:sp>
        <p:nvSpPr>
          <p:cNvPr id="8" name="Slide Number Placeholder 6">
            <a:extLst>
              <a:ext uri="{FF2B5EF4-FFF2-40B4-BE49-F238E27FC236}">
                <a16:creationId xmlns:a16="http://schemas.microsoft.com/office/drawing/2014/main" id="{608D9472-5BD5-5502-423A-C18B2BFB71A1}"/>
              </a:ext>
            </a:extLst>
          </p:cNvPr>
          <p:cNvSpPr txBox="1">
            <a:spLocks/>
          </p:cNvSpPr>
          <p:nvPr/>
        </p:nvSpPr>
        <p:spPr>
          <a:xfrm>
            <a:off x="11739292" y="6633537"/>
            <a:ext cx="294545" cy="125850"/>
          </a:xfrm>
          <a:prstGeom prst="rect">
            <a:avLst/>
          </a:prstGeom>
        </p:spPr>
        <p:txBody>
          <a:bodyPr vert="horz" lIns="0" tIns="0" rIns="0" bIns="0" rtlCol="0" anchor="t"/>
          <a:lstStyle>
            <a:defPPr>
              <a:defRPr lang="en-US"/>
            </a:defPPr>
            <a:lvl1pPr marL="0" algn="l" defTabSz="914400" rtl="0" eaLnBrk="1" latinLnBrk="0" hangingPunct="1">
              <a:defRPr sz="700" kern="1200">
                <a:solidFill>
                  <a:schemeClr val="tx2"/>
                </a:solidFill>
                <a:latin typeface="+mn-lt"/>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3AA811B-2EBD-4900-905E-5BE206449611}" type="slidenum">
              <a:rPr lang="en-GB" smtClean="0"/>
              <a:pPr algn="r"/>
              <a:t>3</a:t>
            </a:fld>
            <a:endParaRPr lang="en-GB" dirty="0"/>
          </a:p>
        </p:txBody>
      </p:sp>
      <p:cxnSp>
        <p:nvCxnSpPr>
          <p:cNvPr id="28" name="Straight Arrow Connector 116">
            <a:extLst>
              <a:ext uri="{FF2B5EF4-FFF2-40B4-BE49-F238E27FC236}">
                <a16:creationId xmlns:a16="http://schemas.microsoft.com/office/drawing/2014/main" id="{4F5992EB-697D-33C1-5C52-57874F7A1BF5}"/>
              </a:ext>
            </a:extLst>
          </p:cNvPr>
          <p:cNvCxnSpPr>
            <a:cxnSpLocks/>
          </p:cNvCxnSpPr>
          <p:nvPr/>
        </p:nvCxnSpPr>
        <p:spPr>
          <a:xfrm>
            <a:off x="2227634" y="3641249"/>
            <a:ext cx="1279404" cy="0"/>
          </a:xfrm>
          <a:prstGeom prst="straightConnector1">
            <a:avLst/>
          </a:prstGeom>
          <a:ln w="19050" cap="rnd">
            <a:solidFill>
              <a:schemeClr val="accent3"/>
            </a:solidFill>
            <a:tailEnd type="non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82BA544-248F-43CB-DAE1-FDDB19D37E7C}"/>
              </a:ext>
            </a:extLst>
          </p:cNvPr>
          <p:cNvSpPr txBox="1"/>
          <p:nvPr/>
        </p:nvSpPr>
        <p:spPr>
          <a:xfrm>
            <a:off x="4079077" y="4655262"/>
            <a:ext cx="6100996" cy="276999"/>
          </a:xfrm>
          <a:prstGeom prst="rect">
            <a:avLst/>
          </a:prstGeom>
          <a:noFill/>
        </p:spPr>
        <p:txBody>
          <a:bodyPr wrap="square">
            <a:spAutoFit/>
          </a:bodyPr>
          <a:lstStyle/>
          <a:p>
            <a:pPr marL="0" marR="0" lvl="0" indent="0" algn="l" defTabSz="1307938" rtl="0" eaLnBrk="0" fontAlgn="auto" latinLnBrk="0" hangingPunct="0">
              <a:lnSpc>
                <a:spcPct val="100000"/>
              </a:lnSpc>
              <a:spcBef>
                <a:spcPts val="300"/>
              </a:spcBef>
              <a:spcAft>
                <a:spcPts val="300"/>
              </a:spcAft>
              <a:buClr>
                <a:srgbClr val="00B7FF"/>
              </a:buClr>
              <a:buSzPct val="120000"/>
              <a:buFontTx/>
              <a:buNone/>
              <a:tabLst/>
              <a:defRPr/>
            </a:pPr>
            <a:r>
              <a:rPr kumimoji="0" lang="en-GB" sz="1200" b="1" i="0" u="none" strike="noStrike" kern="1200" cap="none" spc="0" normalizeH="0" baseline="0" noProof="0" dirty="0">
                <a:ln>
                  <a:noFill/>
                </a:ln>
                <a:solidFill>
                  <a:srgbClr val="001965"/>
                </a:solidFill>
                <a:effectLst/>
                <a:uLnTx/>
                <a:uFillTx/>
                <a:ea typeface="+mn-ea"/>
                <a:cs typeface="+mn-cs"/>
              </a:rPr>
              <a:t>Co-primary and key confirmatory secondary endpoints at week 72</a:t>
            </a:r>
            <a:endParaRPr kumimoji="0" lang="en-GB" sz="1100" b="0" i="0" u="none" strike="noStrike" kern="1200" cap="none" spc="0" normalizeH="0" baseline="0" noProof="0" dirty="0">
              <a:ln>
                <a:noFill/>
              </a:ln>
              <a:solidFill>
                <a:srgbClr val="001965"/>
              </a:solidFill>
              <a:effectLst/>
              <a:uLnTx/>
              <a:uFillTx/>
              <a:ea typeface="+mn-ea"/>
              <a:cs typeface="+mn-cs"/>
            </a:endParaRPr>
          </a:p>
        </p:txBody>
      </p:sp>
      <p:sp>
        <p:nvSpPr>
          <p:cNvPr id="16" name="TextBox 15">
            <a:extLst>
              <a:ext uri="{FF2B5EF4-FFF2-40B4-BE49-F238E27FC236}">
                <a16:creationId xmlns:a16="http://schemas.microsoft.com/office/drawing/2014/main" id="{591D1CDD-E069-5383-0DCC-EDEEF705C4E1}"/>
              </a:ext>
            </a:extLst>
          </p:cNvPr>
          <p:cNvSpPr txBox="1"/>
          <p:nvPr/>
        </p:nvSpPr>
        <p:spPr>
          <a:xfrm>
            <a:off x="861626" y="4673703"/>
            <a:ext cx="2909356" cy="1393843"/>
          </a:xfrm>
          <a:prstGeom prst="rect">
            <a:avLst/>
          </a:prstGeom>
          <a:noFill/>
        </p:spPr>
        <p:txBody>
          <a:bodyPr wrap="square">
            <a:spAutoFit/>
          </a:bodyPr>
          <a:lstStyle/>
          <a:p>
            <a:pPr marL="0" marR="0" lvl="0" indent="0" algn="l" defTabSz="1307938" rtl="0" eaLnBrk="0" fontAlgn="auto" latinLnBrk="0" hangingPunct="0">
              <a:lnSpc>
                <a:spcPct val="100000"/>
              </a:lnSpc>
              <a:spcBef>
                <a:spcPts val="400"/>
              </a:spcBef>
              <a:spcAft>
                <a:spcPts val="400"/>
              </a:spcAft>
              <a:buClr>
                <a:srgbClr val="00B7FF"/>
              </a:buClr>
              <a:buSzPct val="120000"/>
              <a:buFontTx/>
              <a:buNone/>
              <a:tabLst/>
              <a:defRPr/>
            </a:pPr>
            <a:r>
              <a:rPr kumimoji="0" lang="en-GB" sz="1200" b="1" i="0" u="none" strike="noStrike" kern="1200" cap="none" spc="0" normalizeH="0" baseline="0" noProof="0" dirty="0">
                <a:ln>
                  <a:noFill/>
                </a:ln>
                <a:solidFill>
                  <a:srgbClr val="001965"/>
                </a:solidFill>
                <a:effectLst/>
                <a:uLnTx/>
                <a:uFillTx/>
                <a:ea typeface="+mn-ea"/>
                <a:cs typeface="+mn-cs"/>
              </a:rPr>
              <a:t>Population</a:t>
            </a:r>
          </a:p>
          <a:p>
            <a:pPr marL="180000" marR="0" lvl="0" indent="-180000" algn="l" defTabSz="1307938" rtl="0" eaLnBrk="0" fontAlgn="auto" latinLnBrk="0" hangingPunct="0">
              <a:lnSpc>
                <a:spcPts val="1100"/>
              </a:lnSpc>
              <a:spcBef>
                <a:spcPts val="400"/>
              </a:spcBef>
              <a:spcAft>
                <a:spcPts val="400"/>
              </a:spcAft>
              <a:buClr>
                <a:srgbClr val="001965"/>
              </a:buClr>
              <a:buSzPct val="100000"/>
              <a:buFontTx/>
              <a:buChar char="•"/>
              <a:tabLst/>
              <a:defRPr/>
            </a:pPr>
            <a:r>
              <a:rPr kumimoji="0" lang="en-GB" sz="1100" b="0" i="0" u="none" strike="noStrike" kern="1200" cap="none" spc="0" normalizeH="0" baseline="0" noProof="0" dirty="0">
                <a:ln>
                  <a:noFill/>
                </a:ln>
                <a:solidFill>
                  <a:srgbClr val="001965"/>
                </a:solidFill>
                <a:effectLst/>
                <a:uLnTx/>
                <a:uFillTx/>
                <a:ea typeface="+mn-ea"/>
                <a:cs typeface="+mn-cs"/>
              </a:rPr>
              <a:t>Adults (aged </a:t>
            </a:r>
            <a:r>
              <a:rPr kumimoji="0" lang="en-GB" sz="1100" b="0" i="0" u="none" strike="noStrike" kern="1200" cap="none" spc="0" normalizeH="0" baseline="0" noProof="0" dirty="0">
                <a:ln>
                  <a:noFill/>
                </a:ln>
                <a:solidFill>
                  <a:srgbClr val="001965"/>
                </a:solidFill>
                <a:effectLst/>
                <a:uLnTx/>
                <a:uFillTx/>
                <a:ea typeface="+mn-ea"/>
                <a:cs typeface="Arial" panose="020B0604020202020204" pitchFamily="34" charset="0"/>
              </a:rPr>
              <a:t>≥</a:t>
            </a:r>
            <a:r>
              <a:rPr kumimoji="0" lang="en-GB" sz="1100" b="0" i="0" u="none" strike="noStrike" kern="1200" cap="none" spc="0" normalizeH="0" baseline="0" noProof="0" dirty="0">
                <a:ln>
                  <a:noFill/>
                </a:ln>
                <a:solidFill>
                  <a:srgbClr val="001965"/>
                </a:solidFill>
                <a:effectLst/>
                <a:uLnTx/>
                <a:uFillTx/>
                <a:ea typeface="+mn-ea"/>
                <a:cs typeface="+mn-cs"/>
              </a:rPr>
              <a:t>18 years)</a:t>
            </a:r>
            <a:endParaRPr kumimoji="0" lang="en-GB" sz="1100" b="0" i="0" u="none" strike="sngStrike" kern="1200" cap="none" spc="0" normalizeH="0" baseline="0" noProof="0" dirty="0">
              <a:ln>
                <a:noFill/>
              </a:ln>
              <a:solidFill>
                <a:srgbClr val="FF0000"/>
              </a:solidFill>
              <a:effectLst/>
              <a:uLnTx/>
              <a:uFillTx/>
              <a:ea typeface="+mn-ea"/>
              <a:cs typeface="+mn-cs"/>
            </a:endParaRPr>
          </a:p>
          <a:p>
            <a:pPr marL="180000" marR="0" lvl="0" indent="-180000" algn="l" defTabSz="1307938" rtl="0" eaLnBrk="0" fontAlgn="auto" latinLnBrk="0" hangingPunct="0">
              <a:lnSpc>
                <a:spcPts val="1100"/>
              </a:lnSpc>
              <a:spcBef>
                <a:spcPts val="400"/>
              </a:spcBef>
              <a:spcAft>
                <a:spcPts val="400"/>
              </a:spcAft>
              <a:buClr>
                <a:srgbClr val="001965"/>
              </a:buClr>
              <a:buSzPct val="100000"/>
              <a:buFontTx/>
              <a:buChar char="•"/>
              <a:tabLst/>
              <a:defRPr/>
            </a:pPr>
            <a:r>
              <a:rPr kumimoji="0" lang="en-GB" sz="1100" b="0" i="0" u="none" strike="noStrike" kern="1200" cap="none" spc="0" normalizeH="0" baseline="0" noProof="0" dirty="0">
                <a:ln>
                  <a:noFill/>
                </a:ln>
                <a:solidFill>
                  <a:srgbClr val="001965"/>
                </a:solidFill>
                <a:effectLst/>
                <a:uLnTx/>
                <a:uFillTx/>
                <a:ea typeface="+mn-ea"/>
                <a:cs typeface="+mn-cs"/>
              </a:rPr>
              <a:t>BMI </a:t>
            </a:r>
            <a:r>
              <a:rPr kumimoji="0" lang="en-GB" sz="1100" b="0" i="0" u="none" strike="noStrike" kern="1200" cap="none" spc="0" normalizeH="0" baseline="0" noProof="0" dirty="0">
                <a:ln>
                  <a:noFill/>
                </a:ln>
                <a:solidFill>
                  <a:srgbClr val="001965"/>
                </a:solidFill>
                <a:effectLst/>
                <a:uLnTx/>
                <a:uFillTx/>
                <a:ea typeface="+mn-ea"/>
                <a:cs typeface="Arial" panose="020B0604020202020204" pitchFamily="34" charset="0"/>
              </a:rPr>
              <a:t>≥30</a:t>
            </a:r>
            <a:r>
              <a:rPr kumimoji="0" lang="en-GB" sz="1100" b="0" i="0" u="none" strike="noStrike" kern="1200" cap="none" spc="0" normalizeH="0" baseline="0" noProof="0" dirty="0">
                <a:ln>
                  <a:noFill/>
                </a:ln>
                <a:solidFill>
                  <a:srgbClr val="001965"/>
                </a:solidFill>
                <a:effectLst/>
                <a:uLnTx/>
                <a:uFillTx/>
                <a:ea typeface="+mn-ea"/>
                <a:cs typeface="+mn-cs"/>
              </a:rPr>
              <a:t> kg/m</a:t>
            </a:r>
            <a:r>
              <a:rPr kumimoji="0" lang="en-GB" sz="1100" b="0" i="0" u="none" strike="noStrike" kern="1200" cap="none" spc="0" normalizeH="0" baseline="30000" noProof="0" dirty="0">
                <a:ln>
                  <a:noFill/>
                </a:ln>
                <a:solidFill>
                  <a:srgbClr val="001965"/>
                </a:solidFill>
                <a:effectLst/>
                <a:uLnTx/>
                <a:uFillTx/>
                <a:ea typeface="+mn-ea"/>
                <a:cs typeface="+mn-cs"/>
              </a:rPr>
              <a:t>2 </a:t>
            </a:r>
          </a:p>
          <a:p>
            <a:pPr marL="180000" marR="0" lvl="0" indent="-180000" algn="l" defTabSz="1307938" rtl="0" eaLnBrk="0" fontAlgn="auto" latinLnBrk="0" hangingPunct="0">
              <a:lnSpc>
                <a:spcPts val="1100"/>
              </a:lnSpc>
              <a:spcBef>
                <a:spcPts val="400"/>
              </a:spcBef>
              <a:spcAft>
                <a:spcPts val="400"/>
              </a:spcAft>
              <a:buClr>
                <a:srgbClr val="001965"/>
              </a:buClr>
              <a:buSzPct val="100000"/>
              <a:buFontTx/>
              <a:buChar char="•"/>
              <a:tabLst/>
              <a:defRPr/>
            </a:pPr>
            <a:r>
              <a:rPr kumimoji="0" lang="en-GB" sz="1100" b="0" i="0" u="none" strike="noStrike" kern="1200" cap="none" spc="0" normalizeH="0" baseline="0" noProof="0" dirty="0">
                <a:ln>
                  <a:noFill/>
                </a:ln>
                <a:solidFill>
                  <a:srgbClr val="001965"/>
                </a:solidFill>
                <a:effectLst/>
                <a:uLnTx/>
                <a:uFillTx/>
                <a:ea typeface="+mn-ea"/>
                <a:cs typeface="+mn-cs"/>
              </a:rPr>
              <a:t>≥1 self-reported unsuccessful </a:t>
            </a:r>
            <a:br>
              <a:rPr kumimoji="0" lang="en-GB" sz="1100" b="0" i="0" u="none" strike="noStrike" kern="1200" cap="none" spc="0" normalizeH="0" baseline="0" noProof="0" dirty="0">
                <a:ln>
                  <a:noFill/>
                </a:ln>
                <a:solidFill>
                  <a:srgbClr val="001965"/>
                </a:solidFill>
                <a:effectLst/>
                <a:uLnTx/>
                <a:uFillTx/>
                <a:ea typeface="+mn-ea"/>
                <a:cs typeface="+mn-cs"/>
              </a:rPr>
            </a:br>
            <a:r>
              <a:rPr kumimoji="0" lang="en-GB" sz="1100" b="0" i="0" u="none" strike="noStrike" kern="1200" cap="none" spc="0" normalizeH="0" baseline="0" noProof="0" dirty="0">
                <a:ln>
                  <a:noFill/>
                </a:ln>
                <a:solidFill>
                  <a:srgbClr val="001965"/>
                </a:solidFill>
                <a:effectLst/>
                <a:uLnTx/>
                <a:uFillTx/>
                <a:ea typeface="+mn-ea"/>
                <a:cs typeface="+mn-cs"/>
              </a:rPr>
              <a:t>dietary effort to lose weight</a:t>
            </a:r>
          </a:p>
          <a:p>
            <a:pPr marL="180000" marR="0" lvl="0" indent="-180000" algn="l" defTabSz="1307938" rtl="0" eaLnBrk="0" fontAlgn="auto" latinLnBrk="0" hangingPunct="0">
              <a:lnSpc>
                <a:spcPts val="1100"/>
              </a:lnSpc>
              <a:spcBef>
                <a:spcPts val="400"/>
              </a:spcBef>
              <a:spcAft>
                <a:spcPts val="400"/>
              </a:spcAft>
              <a:buClr>
                <a:srgbClr val="001965"/>
              </a:buClr>
              <a:buSzPct val="100000"/>
              <a:buFontTx/>
              <a:buChar char="•"/>
              <a:tabLst/>
              <a:defRPr/>
            </a:pPr>
            <a:r>
              <a:rPr kumimoji="0" lang="en-GB" sz="1100" b="0" i="0" u="none" strike="noStrike" kern="1200" cap="none" spc="0" normalizeH="0" baseline="0" noProof="0" dirty="0">
                <a:ln>
                  <a:noFill/>
                </a:ln>
                <a:solidFill>
                  <a:srgbClr val="001965"/>
                </a:solidFill>
                <a:effectLst/>
                <a:uLnTx/>
                <a:uFillTx/>
                <a:ea typeface="Verdana" panose="020B0604030504040204" pitchFamily="34" charset="0"/>
                <a:cs typeface="+mn-cs"/>
              </a:rPr>
              <a:t>Without T2D (</a:t>
            </a:r>
            <a:r>
              <a:rPr kumimoji="0" lang="en-GB" sz="1100" b="0" i="0" u="none" strike="noStrike" kern="1200" cap="none" spc="0" normalizeH="0" baseline="0" noProof="0" dirty="0">
                <a:ln>
                  <a:noFill/>
                </a:ln>
                <a:solidFill>
                  <a:srgbClr val="001965"/>
                </a:solidFill>
                <a:effectLst/>
                <a:uLnTx/>
                <a:uFillTx/>
                <a:ea typeface="+mn-ea"/>
                <a:cs typeface="Arial"/>
              </a:rPr>
              <a:t>HbA</a:t>
            </a:r>
            <a:r>
              <a:rPr kumimoji="0" lang="en-GB" sz="1100" b="0" i="0" u="none" strike="noStrike" kern="1200" cap="none" spc="0" normalizeH="0" baseline="-25000" noProof="0" dirty="0">
                <a:ln>
                  <a:noFill/>
                </a:ln>
                <a:solidFill>
                  <a:srgbClr val="001965"/>
                </a:solidFill>
                <a:effectLst/>
                <a:uLnTx/>
                <a:uFillTx/>
                <a:ea typeface="+mn-ea"/>
                <a:cs typeface="Arial"/>
              </a:rPr>
              <a:t>1c</a:t>
            </a:r>
            <a:r>
              <a:rPr kumimoji="0" lang="en-GB" sz="1100" b="0" i="0" u="none" strike="noStrike" kern="1200" cap="none" spc="0" normalizeH="0" baseline="0" noProof="0" dirty="0">
                <a:ln>
                  <a:noFill/>
                </a:ln>
                <a:solidFill>
                  <a:srgbClr val="001965"/>
                </a:solidFill>
                <a:effectLst/>
                <a:uLnTx/>
                <a:uFillTx/>
                <a:ea typeface="+mn-ea"/>
                <a:cs typeface="Arial"/>
              </a:rPr>
              <a:t> &lt;6.5%</a:t>
            </a:r>
            <a:r>
              <a:rPr kumimoji="0" lang="en-GB" sz="1100" b="0" i="0" u="none" strike="noStrike" kern="1200" cap="none" spc="0" normalizeH="0" baseline="0" noProof="0" dirty="0">
                <a:ln>
                  <a:noFill/>
                </a:ln>
                <a:solidFill>
                  <a:srgbClr val="001965"/>
                </a:solidFill>
                <a:effectLst/>
                <a:uLnTx/>
                <a:uFillTx/>
                <a:ea typeface="+mn-ea"/>
                <a:cs typeface="Arial" panose="020B0604020202020204" pitchFamily="34" charset="0"/>
              </a:rPr>
              <a:t>)</a:t>
            </a:r>
          </a:p>
        </p:txBody>
      </p:sp>
    </p:spTree>
    <p:extLst>
      <p:ext uri="{BB962C8B-B14F-4D97-AF65-F5344CB8AC3E}">
        <p14:creationId xmlns:p14="http://schemas.microsoft.com/office/powerpoint/2010/main" val="3354893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8C276-C007-286C-BD1A-6F7F402980AB}"/>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84350123-0437-04DD-C7A1-D1541C187585}"/>
              </a:ext>
            </a:extLst>
          </p:cNvPr>
          <p:cNvSpPr>
            <a:spLocks noGrp="1"/>
          </p:cNvSpPr>
          <p:nvPr>
            <p:ph type="title"/>
          </p:nvPr>
        </p:nvSpPr>
        <p:spPr/>
        <p:txBody>
          <a:bodyPr/>
          <a:lstStyle/>
          <a:p>
            <a:r>
              <a:rPr lang="en-GB" dirty="0"/>
              <a:t>Methods</a:t>
            </a:r>
          </a:p>
        </p:txBody>
      </p:sp>
      <p:sp>
        <p:nvSpPr>
          <p:cNvPr id="6" name="Text Placeholder 5">
            <a:extLst>
              <a:ext uri="{FF2B5EF4-FFF2-40B4-BE49-F238E27FC236}">
                <a16:creationId xmlns:a16="http://schemas.microsoft.com/office/drawing/2014/main" id="{A005A50E-F801-6C1E-4388-B905E10CD691}"/>
              </a:ext>
            </a:extLst>
          </p:cNvPr>
          <p:cNvSpPr>
            <a:spLocks noGrp="1"/>
          </p:cNvSpPr>
          <p:nvPr>
            <p:ph type="body" sz="quarter" idx="13"/>
          </p:nvPr>
        </p:nvSpPr>
        <p:spPr/>
        <p:txBody>
          <a:bodyPr/>
          <a:lstStyle/>
          <a:p>
            <a:pPr>
              <a:spcBef>
                <a:spcPts val="0"/>
              </a:spcBef>
            </a:pPr>
            <a:r>
              <a:rPr lang="en-GB" sz="700" baseline="30000" dirty="0"/>
              <a:t>†</a:t>
            </a:r>
            <a:r>
              <a:rPr lang="en-GB" sz="700" dirty="0"/>
              <a:t>This definition was based on a </a:t>
            </a:r>
            <a:r>
              <a:rPr lang="en-GB" sz="700" i="0" dirty="0"/>
              <a:t>post hoc</a:t>
            </a:r>
            <a:r>
              <a:rPr lang="en-GB" sz="700" dirty="0"/>
              <a:t> analysis of the SURMOUNT-5 trial.</a:t>
            </a:r>
            <a:r>
              <a:rPr lang="en-GB" sz="700" baseline="30000" dirty="0"/>
              <a:t>1</a:t>
            </a:r>
            <a:r>
              <a:rPr lang="en-GB" sz="700" dirty="0"/>
              <a:t> </a:t>
            </a:r>
            <a:r>
              <a:rPr lang="en-GB" sz="700" baseline="30000" dirty="0"/>
              <a:t>‡</a:t>
            </a:r>
            <a:r>
              <a:rPr lang="en-GB" sz="700" dirty="0"/>
              <a:t>Previously referred to as the ‘treatment policy estimand’.</a:t>
            </a:r>
            <a:endParaRPr lang="en-GB" sz="700" baseline="30000" dirty="0"/>
          </a:p>
          <a:p>
            <a:pPr>
              <a:spcBef>
                <a:spcPts val="0"/>
              </a:spcBef>
            </a:pPr>
            <a:r>
              <a:rPr lang="en-GB" sz="700" dirty="0"/>
              <a:t>ANCOVA, analysis of covariance; BMI, body mass index; MMRM, mixed model for repeated measures.</a:t>
            </a:r>
          </a:p>
          <a:p>
            <a:pPr>
              <a:spcBef>
                <a:spcPts val="0"/>
              </a:spcBef>
            </a:pPr>
            <a:r>
              <a:rPr lang="en-GB" sz="700" dirty="0"/>
              <a:t>1. Aronne LJ et al. Am J Med 2026;doi:10.1016/j.amjmed.2026.03.010 [online ahead of print].</a:t>
            </a:r>
          </a:p>
        </p:txBody>
      </p:sp>
      <p:sp>
        <p:nvSpPr>
          <p:cNvPr id="2" name="Rectangle 1">
            <a:extLst>
              <a:ext uri="{FF2B5EF4-FFF2-40B4-BE49-F238E27FC236}">
                <a16:creationId xmlns:a16="http://schemas.microsoft.com/office/drawing/2014/main" id="{9F9105BF-40D4-F523-CED2-1D1B634E6162}"/>
              </a:ext>
            </a:extLst>
          </p:cNvPr>
          <p:cNvSpPr/>
          <p:nvPr/>
        </p:nvSpPr>
        <p:spPr>
          <a:xfrm>
            <a:off x="-2" y="1377058"/>
            <a:ext cx="12192001" cy="4604017"/>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5" name="Rettangolo 11">
            <a:extLst>
              <a:ext uri="{FF2B5EF4-FFF2-40B4-BE49-F238E27FC236}">
                <a16:creationId xmlns:a16="http://schemas.microsoft.com/office/drawing/2014/main" id="{83703011-AB06-8F48-A28A-9CB8F0E346B6}"/>
              </a:ext>
            </a:extLst>
          </p:cNvPr>
          <p:cNvSpPr/>
          <p:nvPr/>
        </p:nvSpPr>
        <p:spPr>
          <a:xfrm>
            <a:off x="3332480" y="1714325"/>
            <a:ext cx="8211820" cy="11131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10" name="Rettangolo 12">
            <a:extLst>
              <a:ext uri="{FF2B5EF4-FFF2-40B4-BE49-F238E27FC236}">
                <a16:creationId xmlns:a16="http://schemas.microsoft.com/office/drawing/2014/main" id="{A5661E93-D444-D697-B51E-15716F1E07FE}"/>
              </a:ext>
            </a:extLst>
          </p:cNvPr>
          <p:cNvSpPr/>
          <p:nvPr/>
        </p:nvSpPr>
        <p:spPr>
          <a:xfrm>
            <a:off x="3332480" y="2936142"/>
            <a:ext cx="8211820" cy="276011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11" name="Rectangle 10">
            <a:extLst>
              <a:ext uri="{FF2B5EF4-FFF2-40B4-BE49-F238E27FC236}">
                <a16:creationId xmlns:a16="http://schemas.microsoft.com/office/drawing/2014/main" id="{DD6AB1DF-6B70-7506-4EDF-314A13CE807A}"/>
              </a:ext>
            </a:extLst>
          </p:cNvPr>
          <p:cNvSpPr/>
          <p:nvPr/>
        </p:nvSpPr>
        <p:spPr>
          <a:xfrm>
            <a:off x="647999" y="1714325"/>
            <a:ext cx="2826169" cy="1113125"/>
          </a:xfrm>
          <a:prstGeom prst="rect">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13" name="Rounded Rectangle 12">
            <a:extLst>
              <a:ext uri="{FF2B5EF4-FFF2-40B4-BE49-F238E27FC236}">
                <a16:creationId xmlns:a16="http://schemas.microsoft.com/office/drawing/2014/main" id="{8EB8FE94-C9F0-6894-BFC9-8FD3FA1FC9DB}"/>
              </a:ext>
            </a:extLst>
          </p:cNvPr>
          <p:cNvSpPr/>
          <p:nvPr/>
        </p:nvSpPr>
        <p:spPr>
          <a:xfrm>
            <a:off x="1769029" y="2160602"/>
            <a:ext cx="1679495" cy="276999"/>
          </a:xfrm>
          <a:prstGeom prst="rect">
            <a:avLst/>
          </a:prstGeom>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FFFFFF"/>
                </a:solidFill>
                <a:effectLst/>
                <a:uLnTx/>
                <a:uFillTx/>
                <a:latin typeface="Apis For Office"/>
                <a:ea typeface="+mn-ea"/>
                <a:cs typeface="+mn-cs"/>
              </a:rPr>
              <a:t>Partecipants</a:t>
            </a:r>
            <a:endParaRPr kumimoji="0" lang="en-GB" sz="1800" b="1" i="0" u="none" strike="noStrike" kern="1200" cap="none" spc="0" normalizeH="0" baseline="30000" noProof="0" dirty="0">
              <a:ln>
                <a:noFill/>
              </a:ln>
              <a:solidFill>
                <a:srgbClr val="FFFFFF"/>
              </a:solidFill>
              <a:effectLst/>
              <a:uLnTx/>
              <a:uFillTx/>
              <a:latin typeface="Apis For Office"/>
              <a:ea typeface="+mn-ea"/>
              <a:cs typeface="+mn-cs"/>
            </a:endParaRPr>
          </a:p>
        </p:txBody>
      </p:sp>
      <p:sp>
        <p:nvSpPr>
          <p:cNvPr id="28" name="Rectangle 27">
            <a:extLst>
              <a:ext uri="{FF2B5EF4-FFF2-40B4-BE49-F238E27FC236}">
                <a16:creationId xmlns:a16="http://schemas.microsoft.com/office/drawing/2014/main" id="{ACE8A816-9DDD-92F1-EE9E-3EC7CCF50C9E}"/>
              </a:ext>
            </a:extLst>
          </p:cNvPr>
          <p:cNvSpPr/>
          <p:nvPr/>
        </p:nvSpPr>
        <p:spPr>
          <a:xfrm>
            <a:off x="647999" y="2925077"/>
            <a:ext cx="2826169" cy="27803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29" name="Rounded Rectangle 12">
            <a:extLst>
              <a:ext uri="{FF2B5EF4-FFF2-40B4-BE49-F238E27FC236}">
                <a16:creationId xmlns:a16="http://schemas.microsoft.com/office/drawing/2014/main" id="{150ED74D-5CC8-E681-D443-CCE85773436E}"/>
              </a:ext>
            </a:extLst>
          </p:cNvPr>
          <p:cNvSpPr/>
          <p:nvPr/>
        </p:nvSpPr>
        <p:spPr>
          <a:xfrm>
            <a:off x="1769029" y="3902323"/>
            <a:ext cx="1382731" cy="553998"/>
          </a:xfrm>
          <a:prstGeom prst="rect">
            <a:avLst/>
          </a:prstGeom>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pis For Office"/>
                <a:ea typeface="+mn-ea"/>
                <a:cs typeface="+mn-cs"/>
              </a:rPr>
              <a:t>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Apis For Office"/>
              <a:ea typeface="+mn-ea"/>
              <a:cs typeface="+mn-cs"/>
            </a:endParaRPr>
          </a:p>
        </p:txBody>
      </p:sp>
      <p:sp>
        <p:nvSpPr>
          <p:cNvPr id="38" name="CasellaDiTesto 6">
            <a:extLst>
              <a:ext uri="{FF2B5EF4-FFF2-40B4-BE49-F238E27FC236}">
                <a16:creationId xmlns:a16="http://schemas.microsoft.com/office/drawing/2014/main" id="{6FA0F47B-97E4-8263-860F-3A3684570027}"/>
              </a:ext>
            </a:extLst>
          </p:cNvPr>
          <p:cNvSpPr txBox="1"/>
          <p:nvPr/>
        </p:nvSpPr>
        <p:spPr>
          <a:xfrm>
            <a:off x="3694353" y="1823018"/>
            <a:ext cx="7429855" cy="1113125"/>
          </a:xfrm>
          <a:prstGeom prst="rect">
            <a:avLst/>
          </a:prstGeom>
          <a:noFill/>
        </p:spPr>
        <p:txBody>
          <a:bodyPr wrap="square" rtlCol="0">
            <a:spAutoFit/>
          </a:bodyPr>
          <a:lstStyle/>
          <a:p>
            <a:pPr>
              <a:spcAft>
                <a:spcPts val="600"/>
              </a:spcAft>
            </a:pPr>
            <a:r>
              <a:rPr lang="en-GB" sz="1400" dirty="0">
                <a:solidFill>
                  <a:schemeClr val="tx2"/>
                </a:solidFill>
                <a:ea typeface="Verdana" panose="020B0604030504040204" pitchFamily="34" charset="0"/>
              </a:rPr>
              <a:t>Early responders and responders were defined </a:t>
            </a:r>
            <a:r>
              <a:rPr lang="en-GB" sz="1400" i="1" dirty="0">
                <a:solidFill>
                  <a:schemeClr val="tx2"/>
                </a:solidFill>
                <a:ea typeface="Verdana" panose="020B0604030504040204" pitchFamily="34" charset="0"/>
              </a:rPr>
              <a:t>post hoc</a:t>
            </a:r>
            <a:r>
              <a:rPr lang="en-GB" sz="1400" dirty="0">
                <a:solidFill>
                  <a:schemeClr val="tx2"/>
                </a:solidFill>
                <a:ea typeface="Verdana" panose="020B0604030504040204" pitchFamily="34" charset="0"/>
              </a:rPr>
              <a:t>:</a:t>
            </a:r>
          </a:p>
          <a:p>
            <a:pPr marL="180000" indent="-180000">
              <a:spcAft>
                <a:spcPts val="600"/>
              </a:spcAft>
              <a:buFont typeface="Arial" panose="020B0604020202020204" pitchFamily="34" charset="0"/>
              <a:buChar char="•"/>
            </a:pPr>
            <a:r>
              <a:rPr lang="en-GB" sz="1400" b="1" dirty="0">
                <a:solidFill>
                  <a:schemeClr val="tx2"/>
                </a:solidFill>
                <a:ea typeface="Verdana" panose="020B0604030504040204" pitchFamily="34" charset="0"/>
              </a:rPr>
              <a:t>Early responders:</a:t>
            </a:r>
            <a:r>
              <a:rPr lang="en-GB" sz="1400" dirty="0">
                <a:solidFill>
                  <a:schemeClr val="tx2"/>
                </a:solidFill>
                <a:ea typeface="Verdana" panose="020B0604030504040204" pitchFamily="34" charset="0"/>
              </a:rPr>
              <a:t> ≥15% body weight reduction by week 24</a:t>
            </a:r>
            <a:r>
              <a:rPr lang="en-GB" sz="1400" baseline="30000" dirty="0">
                <a:solidFill>
                  <a:schemeClr val="tx2"/>
                </a:solidFill>
                <a:ea typeface="Verdana" panose="020B0604030504040204" pitchFamily="34" charset="0"/>
              </a:rPr>
              <a:t>†</a:t>
            </a:r>
          </a:p>
          <a:p>
            <a:pPr marL="180000" indent="-180000">
              <a:spcAft>
                <a:spcPts val="600"/>
              </a:spcAft>
              <a:buFont typeface="Arial" panose="020B0604020202020204" pitchFamily="34" charset="0"/>
              <a:buChar char="•"/>
            </a:pPr>
            <a:r>
              <a:rPr lang="en-GB" sz="1400" b="1" dirty="0">
                <a:solidFill>
                  <a:schemeClr val="tx2"/>
                </a:solidFill>
                <a:ea typeface="Verdana" panose="020B0604030504040204" pitchFamily="34" charset="0"/>
              </a:rPr>
              <a:t>Responders:</a:t>
            </a:r>
            <a:r>
              <a:rPr lang="en-GB" sz="1400" dirty="0">
                <a:solidFill>
                  <a:schemeClr val="tx2"/>
                </a:solidFill>
                <a:ea typeface="Verdana" panose="020B0604030504040204" pitchFamily="34" charset="0"/>
              </a:rPr>
              <a:t> &lt;15% body weight reduction by week 24</a:t>
            </a:r>
          </a:p>
          <a:p>
            <a:endParaRPr lang="it-IT" sz="1400" baseline="30000" dirty="0">
              <a:solidFill>
                <a:schemeClr val="accent1"/>
              </a:solidFill>
            </a:endParaRPr>
          </a:p>
        </p:txBody>
      </p:sp>
      <p:sp>
        <p:nvSpPr>
          <p:cNvPr id="39" name="CasellaDiTesto 9">
            <a:extLst>
              <a:ext uri="{FF2B5EF4-FFF2-40B4-BE49-F238E27FC236}">
                <a16:creationId xmlns:a16="http://schemas.microsoft.com/office/drawing/2014/main" id="{5D502506-4FD6-8375-9CC4-A896046F6661}"/>
              </a:ext>
            </a:extLst>
          </p:cNvPr>
          <p:cNvSpPr txBox="1"/>
          <p:nvPr/>
        </p:nvSpPr>
        <p:spPr>
          <a:xfrm>
            <a:off x="3694353" y="3192817"/>
            <a:ext cx="7528438" cy="2246769"/>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accent1"/>
                </a:solidFill>
              </a:rPr>
              <a:t>Missing body weight assessments at week 24 were estimated using an MMRM</a:t>
            </a:r>
          </a:p>
          <a:p>
            <a:pPr marL="285750" indent="-285750">
              <a:buFont typeface="Arial" panose="020B0604020202020204" pitchFamily="34" charset="0"/>
              <a:buChar char="•"/>
            </a:pPr>
            <a:r>
              <a:rPr lang="en-US" sz="1400" dirty="0">
                <a:solidFill>
                  <a:schemeClr val="accent1"/>
                </a:solidFill>
              </a:rPr>
              <a:t>Proportions of early responders and responders were described for the on-treatment period, along with the trajectory of body weight reduction from baseline to week 72 by treatment group and responder status</a:t>
            </a:r>
          </a:p>
          <a:p>
            <a:pPr marL="285750" indent="-285750">
              <a:buFont typeface="Arial" panose="020B0604020202020204" pitchFamily="34" charset="0"/>
              <a:buChar char="•"/>
            </a:pPr>
            <a:r>
              <a:rPr lang="en-US" sz="1400" dirty="0">
                <a:solidFill>
                  <a:schemeClr val="accent1"/>
                </a:solidFill>
              </a:rPr>
              <a:t>Body weight changes (% and kg) during the in-trial period were estimated using the treatment regimen </a:t>
            </a:r>
            <a:r>
              <a:rPr lang="en-US" sz="1400" dirty="0" err="1">
                <a:solidFill>
                  <a:schemeClr val="accent1"/>
                </a:solidFill>
              </a:rPr>
              <a:t>estimand</a:t>
            </a:r>
            <a:r>
              <a:rPr lang="en-US" sz="1400" dirty="0">
                <a:solidFill>
                  <a:schemeClr val="accent1"/>
                </a:solidFill>
              </a:rPr>
              <a:t>‡</a:t>
            </a:r>
          </a:p>
          <a:p>
            <a:pPr marL="285750" indent="-285750">
              <a:buFont typeface="Arial" panose="020B0604020202020204" pitchFamily="34" charset="0"/>
              <a:buChar char="•"/>
            </a:pPr>
            <a:r>
              <a:rPr lang="en-US" sz="1400" dirty="0">
                <a:solidFill>
                  <a:schemeClr val="accent1"/>
                </a:solidFill>
              </a:rPr>
              <a:t>Week 72 responses were </a:t>
            </a:r>
            <a:r>
              <a:rPr lang="en-US" sz="1400" dirty="0" err="1">
                <a:solidFill>
                  <a:schemeClr val="accent1"/>
                </a:solidFill>
              </a:rPr>
              <a:t>analysed</a:t>
            </a:r>
            <a:r>
              <a:rPr lang="en-US" sz="1400" dirty="0">
                <a:solidFill>
                  <a:schemeClr val="accent1"/>
                </a:solidFill>
              </a:rPr>
              <a:t> using an ANCOVA model with BMI category (≥35 vs &lt;35 kg/m2), sex, prediabetes status and </a:t>
            </a:r>
            <a:r>
              <a:rPr lang="en-US" sz="1400" dirty="0" err="1">
                <a:solidFill>
                  <a:schemeClr val="accent1"/>
                </a:solidFill>
              </a:rPr>
              <a:t>randomised</a:t>
            </a:r>
            <a:r>
              <a:rPr lang="en-US" sz="1400" dirty="0">
                <a:solidFill>
                  <a:schemeClr val="accent1"/>
                </a:solidFill>
              </a:rPr>
              <a:t> treatment as factors, and baseline body weight as covariate</a:t>
            </a:r>
          </a:p>
          <a:p>
            <a:pPr marL="285750" indent="-285750">
              <a:buFont typeface="Arial" panose="020B0604020202020204" pitchFamily="34" charset="0"/>
              <a:buChar char="•"/>
            </a:pPr>
            <a:r>
              <a:rPr lang="en-US" sz="1400" dirty="0">
                <a:solidFill>
                  <a:schemeClr val="accent1"/>
                </a:solidFill>
              </a:rPr>
              <a:t>The safety profile of each group was also assessed</a:t>
            </a:r>
          </a:p>
        </p:txBody>
      </p:sp>
      <p:sp>
        <p:nvSpPr>
          <p:cNvPr id="41" name="Freeform: Shape 13">
            <a:extLst>
              <a:ext uri="{FF2B5EF4-FFF2-40B4-BE49-F238E27FC236}">
                <a16:creationId xmlns:a16="http://schemas.microsoft.com/office/drawing/2014/main" id="{CE1DC04A-3971-77A0-DC88-976241A66C24}"/>
              </a:ext>
            </a:extLst>
          </p:cNvPr>
          <p:cNvSpPr>
            <a:spLocks noChangeAspect="1"/>
          </p:cNvSpPr>
          <p:nvPr/>
        </p:nvSpPr>
        <p:spPr>
          <a:xfrm>
            <a:off x="991126" y="3856156"/>
            <a:ext cx="530806" cy="533682"/>
          </a:xfrm>
          <a:custGeom>
            <a:avLst/>
            <a:gdLst>
              <a:gd name="connsiteX0" fmla="*/ 264244 w 398008"/>
              <a:gd name="connsiteY0" fmla="*/ 55 h 400164"/>
              <a:gd name="connsiteX1" fmla="*/ 131494 w 398008"/>
              <a:gd name="connsiteY1" fmla="*/ 134003 h 400164"/>
              <a:gd name="connsiteX2" fmla="*/ 165851 w 398008"/>
              <a:gd name="connsiteY2" fmla="*/ 222749 h 400164"/>
              <a:gd name="connsiteX3" fmla="*/ 153754 w 398008"/>
              <a:gd name="connsiteY3" fmla="*/ 234941 h 400164"/>
              <a:gd name="connsiteX4" fmla="*/ 138990 w 398008"/>
              <a:gd name="connsiteY4" fmla="*/ 220273 h 400164"/>
              <a:gd name="connsiteX5" fmla="*/ 125560 w 398008"/>
              <a:gd name="connsiteY5" fmla="*/ 220273 h 400164"/>
              <a:gd name="connsiteX6" fmla="*/ 11260 w 398008"/>
              <a:gd name="connsiteY6" fmla="*/ 334573 h 400164"/>
              <a:gd name="connsiteX7" fmla="*/ 11117 w 398008"/>
              <a:gd name="connsiteY7" fmla="*/ 388818 h 400164"/>
              <a:gd name="connsiteX8" fmla="*/ 65362 w 398008"/>
              <a:gd name="connsiteY8" fmla="*/ 388960 h 400164"/>
              <a:gd name="connsiteX9" fmla="*/ 179662 w 398008"/>
              <a:gd name="connsiteY9" fmla="*/ 274660 h 400164"/>
              <a:gd name="connsiteX10" fmla="*/ 180005 w 398008"/>
              <a:gd name="connsiteY10" fmla="*/ 261194 h 400164"/>
              <a:gd name="connsiteX11" fmla="*/ 179662 w 398008"/>
              <a:gd name="connsiteY11" fmla="*/ 260849 h 400164"/>
              <a:gd name="connsiteX12" fmla="*/ 167375 w 398008"/>
              <a:gd name="connsiteY12" fmla="*/ 248657 h 400164"/>
              <a:gd name="connsiteX13" fmla="*/ 179757 w 398008"/>
              <a:gd name="connsiteY13" fmla="*/ 236180 h 400164"/>
              <a:gd name="connsiteX14" fmla="*/ 367476 w 398008"/>
              <a:gd name="connsiteY14" fmla="*/ 218162 h 400164"/>
              <a:gd name="connsiteX15" fmla="*/ 349464 w 398008"/>
              <a:gd name="connsiteY15" fmla="*/ 30440 h 400164"/>
              <a:gd name="connsiteX16" fmla="*/ 264434 w 398008"/>
              <a:gd name="connsiteY16" fmla="*/ -41 h 400164"/>
              <a:gd name="connsiteX17" fmla="*/ 51455 w 398008"/>
              <a:gd name="connsiteY17" fmla="*/ 375149 h 400164"/>
              <a:gd name="connsiteX18" fmla="*/ 24519 w 398008"/>
              <a:gd name="connsiteY18" fmla="*/ 375165 h 400164"/>
              <a:gd name="connsiteX19" fmla="*/ 24500 w 398008"/>
              <a:gd name="connsiteY19" fmla="*/ 375149 h 400164"/>
              <a:gd name="connsiteX20" fmla="*/ 24500 w 398008"/>
              <a:gd name="connsiteY20" fmla="*/ 375149 h 400164"/>
              <a:gd name="connsiteX21" fmla="*/ 18975 w 398008"/>
              <a:gd name="connsiteY21" fmla="*/ 361719 h 400164"/>
              <a:gd name="connsiteX22" fmla="*/ 24500 w 398008"/>
              <a:gd name="connsiteY22" fmla="*/ 348193 h 400164"/>
              <a:gd name="connsiteX23" fmla="*/ 132037 w 398008"/>
              <a:gd name="connsiteY23" fmla="*/ 240751 h 400164"/>
              <a:gd name="connsiteX24" fmla="*/ 158993 w 398008"/>
              <a:gd name="connsiteY24" fmla="*/ 267707 h 400164"/>
              <a:gd name="connsiteX25" fmla="*/ 264244 w 398008"/>
              <a:gd name="connsiteY25" fmla="*/ 18819 h 400164"/>
              <a:gd name="connsiteX26" fmla="*/ 378544 w 398008"/>
              <a:gd name="connsiteY26" fmla="*/ 125690 h 400164"/>
              <a:gd name="connsiteX27" fmla="*/ 358065 w 398008"/>
              <a:gd name="connsiteY27" fmla="*/ 108449 h 400164"/>
              <a:gd name="connsiteX28" fmla="*/ 359494 w 398008"/>
              <a:gd name="connsiteY28" fmla="*/ 99781 h 400164"/>
              <a:gd name="connsiteX29" fmla="*/ 330919 w 398008"/>
              <a:gd name="connsiteY29" fmla="*/ 71206 h 400164"/>
              <a:gd name="connsiteX30" fmla="*/ 302344 w 398008"/>
              <a:gd name="connsiteY30" fmla="*/ 99781 h 400164"/>
              <a:gd name="connsiteX31" fmla="*/ 303963 w 398008"/>
              <a:gd name="connsiteY31" fmla="*/ 108735 h 400164"/>
              <a:gd name="connsiteX32" fmla="*/ 279008 w 398008"/>
              <a:gd name="connsiteY32" fmla="*/ 142072 h 400164"/>
              <a:gd name="connsiteX33" fmla="*/ 248337 w 398008"/>
              <a:gd name="connsiteY33" fmla="*/ 142739 h 400164"/>
              <a:gd name="connsiteX34" fmla="*/ 224810 w 398008"/>
              <a:gd name="connsiteY34" fmla="*/ 127499 h 400164"/>
              <a:gd name="connsiteX35" fmla="*/ 226144 w 398008"/>
              <a:gd name="connsiteY35" fmla="*/ 119213 h 400164"/>
              <a:gd name="connsiteX36" fmla="*/ 197835 w 398008"/>
              <a:gd name="connsiteY36" fmla="*/ 90374 h 400164"/>
              <a:gd name="connsiteX37" fmla="*/ 168994 w 398008"/>
              <a:gd name="connsiteY37" fmla="*/ 118682 h 400164"/>
              <a:gd name="connsiteX38" fmla="*/ 171947 w 398008"/>
              <a:gd name="connsiteY38" fmla="*/ 131595 h 400164"/>
              <a:gd name="connsiteX39" fmla="*/ 171375 w 398008"/>
              <a:gd name="connsiteY39" fmla="*/ 131595 h 400164"/>
              <a:gd name="connsiteX40" fmla="*/ 152325 w 398008"/>
              <a:gd name="connsiteY40" fmla="*/ 154074 h 400164"/>
              <a:gd name="connsiteX41" fmla="*/ 150230 w 398008"/>
              <a:gd name="connsiteY41" fmla="*/ 133024 h 400164"/>
              <a:gd name="connsiteX42" fmla="*/ 264244 w 398008"/>
              <a:gd name="connsiteY42" fmla="*/ 19105 h 400164"/>
              <a:gd name="connsiteX43" fmla="*/ 340444 w 398008"/>
              <a:gd name="connsiteY43" fmla="*/ 99781 h 400164"/>
              <a:gd name="connsiteX44" fmla="*/ 330919 w 398008"/>
              <a:gd name="connsiteY44" fmla="*/ 109306 h 400164"/>
              <a:gd name="connsiteX45" fmla="*/ 321394 w 398008"/>
              <a:gd name="connsiteY45" fmla="*/ 99781 h 400164"/>
              <a:gd name="connsiteX46" fmla="*/ 330919 w 398008"/>
              <a:gd name="connsiteY46" fmla="*/ 90256 h 400164"/>
              <a:gd name="connsiteX47" fmla="*/ 340444 w 398008"/>
              <a:gd name="connsiteY47" fmla="*/ 99778 h 400164"/>
              <a:gd name="connsiteX48" fmla="*/ 340444 w 398008"/>
              <a:gd name="connsiteY48" fmla="*/ 100067 h 400164"/>
              <a:gd name="connsiteX49" fmla="*/ 264244 w 398008"/>
              <a:gd name="connsiteY49" fmla="*/ 175981 h 400164"/>
              <a:gd name="connsiteX50" fmla="*/ 254719 w 398008"/>
              <a:gd name="connsiteY50" fmla="*/ 166456 h 400164"/>
              <a:gd name="connsiteX51" fmla="*/ 264244 w 398008"/>
              <a:gd name="connsiteY51" fmla="*/ 156931 h 400164"/>
              <a:gd name="connsiteX52" fmla="*/ 273769 w 398008"/>
              <a:gd name="connsiteY52" fmla="*/ 166456 h 400164"/>
              <a:gd name="connsiteX53" fmla="*/ 264530 w 398008"/>
              <a:gd name="connsiteY53" fmla="*/ 176262 h 400164"/>
              <a:gd name="connsiteX54" fmla="*/ 264244 w 398008"/>
              <a:gd name="connsiteY54" fmla="*/ 176267 h 400164"/>
              <a:gd name="connsiteX55" fmla="*/ 197569 w 398008"/>
              <a:gd name="connsiteY55" fmla="*/ 128356 h 400164"/>
              <a:gd name="connsiteX56" fmla="*/ 188044 w 398008"/>
              <a:gd name="connsiteY56" fmla="*/ 118831 h 400164"/>
              <a:gd name="connsiteX57" fmla="*/ 197569 w 398008"/>
              <a:gd name="connsiteY57" fmla="*/ 109306 h 400164"/>
              <a:gd name="connsiteX58" fmla="*/ 207094 w 398008"/>
              <a:gd name="connsiteY58" fmla="*/ 118831 h 400164"/>
              <a:gd name="connsiteX59" fmla="*/ 197855 w 398008"/>
              <a:gd name="connsiteY59" fmla="*/ 128637 h 400164"/>
              <a:gd name="connsiteX60" fmla="*/ 197569 w 398008"/>
              <a:gd name="connsiteY60" fmla="*/ 128642 h 400164"/>
              <a:gd name="connsiteX61" fmla="*/ 338063 w 398008"/>
              <a:gd name="connsiteY61" fmla="*/ 220273 h 400164"/>
              <a:gd name="connsiteX62" fmla="*/ 340444 w 398008"/>
              <a:gd name="connsiteY62" fmla="*/ 214081 h 400164"/>
              <a:gd name="connsiteX63" fmla="*/ 340444 w 398008"/>
              <a:gd name="connsiteY63" fmla="*/ 190269 h 400164"/>
              <a:gd name="connsiteX64" fmla="*/ 330919 w 398008"/>
              <a:gd name="connsiteY64" fmla="*/ 180744 h 400164"/>
              <a:gd name="connsiteX65" fmla="*/ 321394 w 398008"/>
              <a:gd name="connsiteY65" fmla="*/ 190269 h 400164"/>
              <a:gd name="connsiteX66" fmla="*/ 321394 w 398008"/>
              <a:gd name="connsiteY66" fmla="*/ 214081 h 400164"/>
              <a:gd name="connsiteX67" fmla="*/ 330919 w 398008"/>
              <a:gd name="connsiteY67" fmla="*/ 223606 h 400164"/>
              <a:gd name="connsiteX68" fmla="*/ 336443 w 398008"/>
              <a:gd name="connsiteY68" fmla="*/ 221606 h 400164"/>
              <a:gd name="connsiteX69" fmla="*/ 273769 w 398008"/>
              <a:gd name="connsiteY69" fmla="*/ 246943 h 400164"/>
              <a:gd name="connsiteX70" fmla="*/ 273769 w 398008"/>
              <a:gd name="connsiteY70" fmla="*/ 242656 h 400164"/>
              <a:gd name="connsiteX71" fmla="*/ 264244 w 398008"/>
              <a:gd name="connsiteY71" fmla="*/ 233131 h 400164"/>
              <a:gd name="connsiteX72" fmla="*/ 254719 w 398008"/>
              <a:gd name="connsiteY72" fmla="*/ 242656 h 400164"/>
              <a:gd name="connsiteX73" fmla="*/ 254719 w 398008"/>
              <a:gd name="connsiteY73" fmla="*/ 246943 h 400164"/>
              <a:gd name="connsiteX74" fmla="*/ 192044 w 398008"/>
              <a:gd name="connsiteY74" fmla="*/ 221606 h 400164"/>
              <a:gd name="connsiteX75" fmla="*/ 205332 w 398008"/>
              <a:gd name="connsiteY75" fmla="*/ 219376 h 400164"/>
              <a:gd name="connsiteX76" fmla="*/ 207094 w 398008"/>
              <a:gd name="connsiteY76" fmla="*/ 214081 h 400164"/>
              <a:gd name="connsiteX77" fmla="*/ 207094 w 398008"/>
              <a:gd name="connsiteY77" fmla="*/ 190269 h 400164"/>
              <a:gd name="connsiteX78" fmla="*/ 197569 w 398008"/>
              <a:gd name="connsiteY78" fmla="*/ 180744 h 400164"/>
              <a:gd name="connsiteX79" fmla="*/ 188044 w 398008"/>
              <a:gd name="connsiteY79" fmla="*/ 190269 h 400164"/>
              <a:gd name="connsiteX80" fmla="*/ 188044 w 398008"/>
              <a:gd name="connsiteY80" fmla="*/ 214081 h 400164"/>
              <a:gd name="connsiteX81" fmla="*/ 190521 w 398008"/>
              <a:gd name="connsiteY81" fmla="*/ 220273 h 400164"/>
              <a:gd name="connsiteX82" fmla="*/ 158421 w 398008"/>
              <a:gd name="connsiteY82" fmla="*/ 175981 h 400164"/>
              <a:gd name="connsiteX83" fmla="*/ 185377 w 398008"/>
              <a:gd name="connsiteY83" fmla="*/ 144549 h 400164"/>
              <a:gd name="connsiteX84" fmla="*/ 188044 w 398008"/>
              <a:gd name="connsiteY84" fmla="*/ 145597 h 400164"/>
              <a:gd name="connsiteX85" fmla="*/ 188044 w 398008"/>
              <a:gd name="connsiteY85" fmla="*/ 166456 h 400164"/>
              <a:gd name="connsiteX86" fmla="*/ 197569 w 398008"/>
              <a:gd name="connsiteY86" fmla="*/ 175981 h 400164"/>
              <a:gd name="connsiteX87" fmla="*/ 207094 w 398008"/>
              <a:gd name="connsiteY87" fmla="*/ 166456 h 400164"/>
              <a:gd name="connsiteX88" fmla="*/ 207094 w 398008"/>
              <a:gd name="connsiteY88" fmla="*/ 145883 h 400164"/>
              <a:gd name="connsiteX89" fmla="*/ 213571 w 398008"/>
              <a:gd name="connsiteY89" fmla="*/ 142835 h 400164"/>
              <a:gd name="connsiteX90" fmla="*/ 236812 w 398008"/>
              <a:gd name="connsiteY90" fmla="*/ 158455 h 400164"/>
              <a:gd name="connsiteX91" fmla="*/ 235383 w 398008"/>
              <a:gd name="connsiteY91" fmla="*/ 166742 h 400164"/>
              <a:gd name="connsiteX92" fmla="*/ 254433 w 398008"/>
              <a:gd name="connsiteY92" fmla="*/ 193698 h 400164"/>
              <a:gd name="connsiteX93" fmla="*/ 254433 w 398008"/>
              <a:gd name="connsiteY93" fmla="*/ 195317 h 400164"/>
              <a:gd name="connsiteX94" fmla="*/ 254433 w 398008"/>
              <a:gd name="connsiteY94" fmla="*/ 219130 h 400164"/>
              <a:gd name="connsiteX95" fmla="*/ 263958 w 398008"/>
              <a:gd name="connsiteY95" fmla="*/ 228655 h 400164"/>
              <a:gd name="connsiteX96" fmla="*/ 273483 w 398008"/>
              <a:gd name="connsiteY96" fmla="*/ 219130 h 400164"/>
              <a:gd name="connsiteX97" fmla="*/ 273483 w 398008"/>
              <a:gd name="connsiteY97" fmla="*/ 195317 h 400164"/>
              <a:gd name="connsiteX98" fmla="*/ 273483 w 398008"/>
              <a:gd name="connsiteY98" fmla="*/ 193698 h 400164"/>
              <a:gd name="connsiteX99" fmla="*/ 291295 w 398008"/>
              <a:gd name="connsiteY99" fmla="*/ 157693 h 400164"/>
              <a:gd name="connsiteX100" fmla="*/ 316250 w 398008"/>
              <a:gd name="connsiteY100" fmla="*/ 124451 h 400164"/>
              <a:gd name="connsiteX101" fmla="*/ 330919 w 398008"/>
              <a:gd name="connsiteY101" fmla="*/ 128642 h 400164"/>
              <a:gd name="connsiteX102" fmla="*/ 346540 w 398008"/>
              <a:gd name="connsiteY102" fmla="*/ 123975 h 400164"/>
              <a:gd name="connsiteX103" fmla="*/ 377115 w 398008"/>
              <a:gd name="connsiteY103" fmla="*/ 150169 h 400164"/>
              <a:gd name="connsiteX104" fmla="*/ 377115 w 398008"/>
              <a:gd name="connsiteY104" fmla="*/ 150169 h 400164"/>
              <a:gd name="connsiteX105" fmla="*/ 338063 w 398008"/>
              <a:gd name="connsiteY105" fmla="*/ 220559 h 400164"/>
              <a:gd name="connsiteX106" fmla="*/ 340444 w 398008"/>
              <a:gd name="connsiteY106" fmla="*/ 142644 h 400164"/>
              <a:gd name="connsiteX107" fmla="*/ 340444 w 398008"/>
              <a:gd name="connsiteY107" fmla="*/ 166456 h 400164"/>
              <a:gd name="connsiteX108" fmla="*/ 330919 w 398008"/>
              <a:gd name="connsiteY108" fmla="*/ 175981 h 400164"/>
              <a:gd name="connsiteX109" fmla="*/ 321394 w 398008"/>
              <a:gd name="connsiteY109" fmla="*/ 166456 h 400164"/>
              <a:gd name="connsiteX110" fmla="*/ 321394 w 398008"/>
              <a:gd name="connsiteY110" fmla="*/ 142644 h 400164"/>
              <a:gd name="connsiteX111" fmla="*/ 330919 w 398008"/>
              <a:gd name="connsiteY111" fmla="*/ 133119 h 400164"/>
              <a:gd name="connsiteX112" fmla="*/ 340444 w 398008"/>
              <a:gd name="connsiteY112" fmla="*/ 142644 h 40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8008" h="400164">
                <a:moveTo>
                  <a:pt x="264244" y="55"/>
                </a:moveTo>
                <a:cubicBezTo>
                  <a:pt x="190597" y="386"/>
                  <a:pt x="131161" y="60357"/>
                  <a:pt x="131494" y="134003"/>
                </a:cubicBezTo>
                <a:cubicBezTo>
                  <a:pt x="131646" y="166803"/>
                  <a:pt x="143876" y="198400"/>
                  <a:pt x="165851" y="222749"/>
                </a:cubicBezTo>
                <a:lnTo>
                  <a:pt x="153754" y="234941"/>
                </a:lnTo>
                <a:lnTo>
                  <a:pt x="138990" y="220273"/>
                </a:lnTo>
                <a:cubicBezTo>
                  <a:pt x="135275" y="216580"/>
                  <a:pt x="129275" y="216580"/>
                  <a:pt x="125560" y="220273"/>
                </a:cubicBezTo>
                <a:lnTo>
                  <a:pt x="11260" y="334573"/>
                </a:lnTo>
                <a:cubicBezTo>
                  <a:pt x="-3761" y="349513"/>
                  <a:pt x="-3818" y="373799"/>
                  <a:pt x="11117" y="388818"/>
                </a:cubicBezTo>
                <a:cubicBezTo>
                  <a:pt x="26052" y="403837"/>
                  <a:pt x="50341" y="403900"/>
                  <a:pt x="65362" y="388960"/>
                </a:cubicBezTo>
                <a:lnTo>
                  <a:pt x="179662" y="274660"/>
                </a:lnTo>
                <a:cubicBezTo>
                  <a:pt x="183472" y="271037"/>
                  <a:pt x="183634" y="265009"/>
                  <a:pt x="180005" y="261194"/>
                </a:cubicBezTo>
                <a:cubicBezTo>
                  <a:pt x="179890" y="261077"/>
                  <a:pt x="179776" y="260962"/>
                  <a:pt x="179662" y="260849"/>
                </a:cubicBezTo>
                <a:lnTo>
                  <a:pt x="167375" y="248657"/>
                </a:lnTo>
                <a:lnTo>
                  <a:pt x="179757" y="236180"/>
                </a:lnTo>
                <a:cubicBezTo>
                  <a:pt x="236574" y="283043"/>
                  <a:pt x="320613" y="274976"/>
                  <a:pt x="367476" y="218162"/>
                </a:cubicBezTo>
                <a:cubicBezTo>
                  <a:pt x="414339" y="161348"/>
                  <a:pt x="406281" y="77302"/>
                  <a:pt x="349464" y="30440"/>
                </a:cubicBezTo>
                <a:cubicBezTo>
                  <a:pt x="325528" y="10697"/>
                  <a:pt x="295457" y="-81"/>
                  <a:pt x="264434" y="-41"/>
                </a:cubicBezTo>
                <a:close/>
                <a:moveTo>
                  <a:pt x="51455" y="375149"/>
                </a:moveTo>
                <a:cubicBezTo>
                  <a:pt x="44016" y="382593"/>
                  <a:pt x="31958" y="382600"/>
                  <a:pt x="24519" y="375165"/>
                </a:cubicBezTo>
                <a:cubicBezTo>
                  <a:pt x="24509" y="375159"/>
                  <a:pt x="24509" y="375154"/>
                  <a:pt x="24500" y="375149"/>
                </a:cubicBezTo>
                <a:lnTo>
                  <a:pt x="24500" y="375149"/>
                </a:lnTo>
                <a:cubicBezTo>
                  <a:pt x="20956" y="371577"/>
                  <a:pt x="18975" y="366749"/>
                  <a:pt x="18975" y="361719"/>
                </a:cubicBezTo>
                <a:cubicBezTo>
                  <a:pt x="18947" y="356656"/>
                  <a:pt x="20937" y="351788"/>
                  <a:pt x="24500" y="348193"/>
                </a:cubicBezTo>
                <a:lnTo>
                  <a:pt x="132037" y="240751"/>
                </a:lnTo>
                <a:lnTo>
                  <a:pt x="158993" y="267707"/>
                </a:lnTo>
                <a:close/>
                <a:moveTo>
                  <a:pt x="264244" y="18819"/>
                </a:moveTo>
                <a:cubicBezTo>
                  <a:pt x="324575" y="18691"/>
                  <a:pt x="374619" y="65482"/>
                  <a:pt x="378544" y="125690"/>
                </a:cubicBezTo>
                <a:lnTo>
                  <a:pt x="358065" y="108449"/>
                </a:lnTo>
                <a:cubicBezTo>
                  <a:pt x="358989" y="105651"/>
                  <a:pt x="359465" y="102728"/>
                  <a:pt x="359494" y="99781"/>
                </a:cubicBezTo>
                <a:cubicBezTo>
                  <a:pt x="359494" y="84000"/>
                  <a:pt x="346702" y="71206"/>
                  <a:pt x="330919" y="71206"/>
                </a:cubicBezTo>
                <a:cubicBezTo>
                  <a:pt x="315136" y="71206"/>
                  <a:pt x="302344" y="84000"/>
                  <a:pt x="302344" y="99781"/>
                </a:cubicBezTo>
                <a:cubicBezTo>
                  <a:pt x="302401" y="102833"/>
                  <a:pt x="302944" y="105857"/>
                  <a:pt x="303963" y="108735"/>
                </a:cubicBezTo>
                <a:lnTo>
                  <a:pt x="279008" y="142072"/>
                </a:lnTo>
                <a:cubicBezTo>
                  <a:pt x="269521" y="136323"/>
                  <a:pt x="257567" y="136582"/>
                  <a:pt x="248337" y="142739"/>
                </a:cubicBezTo>
                <a:lnTo>
                  <a:pt x="224810" y="127499"/>
                </a:lnTo>
                <a:cubicBezTo>
                  <a:pt x="225687" y="124824"/>
                  <a:pt x="226134" y="122027"/>
                  <a:pt x="226144" y="119213"/>
                </a:cubicBezTo>
                <a:cubicBezTo>
                  <a:pt x="226287" y="103431"/>
                  <a:pt x="213619" y="90520"/>
                  <a:pt x="197835" y="90374"/>
                </a:cubicBezTo>
                <a:cubicBezTo>
                  <a:pt x="182053" y="90227"/>
                  <a:pt x="169146" y="102901"/>
                  <a:pt x="168994" y="118682"/>
                </a:cubicBezTo>
                <a:cubicBezTo>
                  <a:pt x="168956" y="123158"/>
                  <a:pt x="169965" y="127581"/>
                  <a:pt x="171947" y="131595"/>
                </a:cubicBezTo>
                <a:cubicBezTo>
                  <a:pt x="171947" y="131595"/>
                  <a:pt x="171470" y="131595"/>
                  <a:pt x="171375" y="131595"/>
                </a:cubicBezTo>
                <a:lnTo>
                  <a:pt x="152325" y="154074"/>
                </a:lnTo>
                <a:cubicBezTo>
                  <a:pt x="150953" y="147142"/>
                  <a:pt x="150249" y="140091"/>
                  <a:pt x="150230" y="133024"/>
                </a:cubicBezTo>
                <a:cubicBezTo>
                  <a:pt x="150439" y="70158"/>
                  <a:pt x="201379" y="19262"/>
                  <a:pt x="264244" y="19105"/>
                </a:cubicBezTo>
                <a:close/>
                <a:moveTo>
                  <a:pt x="340444" y="99781"/>
                </a:moveTo>
                <a:cubicBezTo>
                  <a:pt x="340444" y="105042"/>
                  <a:pt x="336177" y="109306"/>
                  <a:pt x="330919" y="109306"/>
                </a:cubicBezTo>
                <a:cubicBezTo>
                  <a:pt x="325661" y="109306"/>
                  <a:pt x="321394" y="105042"/>
                  <a:pt x="321394" y="99781"/>
                </a:cubicBezTo>
                <a:cubicBezTo>
                  <a:pt x="321394" y="94521"/>
                  <a:pt x="325661" y="90256"/>
                  <a:pt x="330919" y="90256"/>
                </a:cubicBezTo>
                <a:cubicBezTo>
                  <a:pt x="336177" y="90255"/>
                  <a:pt x="340444" y="94517"/>
                  <a:pt x="340444" y="99778"/>
                </a:cubicBezTo>
                <a:cubicBezTo>
                  <a:pt x="340444" y="99874"/>
                  <a:pt x="340444" y="99971"/>
                  <a:pt x="340444" y="100067"/>
                </a:cubicBezTo>
                <a:close/>
                <a:moveTo>
                  <a:pt x="264244" y="175981"/>
                </a:moveTo>
                <a:cubicBezTo>
                  <a:pt x="258986" y="175981"/>
                  <a:pt x="254719" y="171717"/>
                  <a:pt x="254719" y="166456"/>
                </a:cubicBezTo>
                <a:cubicBezTo>
                  <a:pt x="254719" y="161196"/>
                  <a:pt x="258986" y="156931"/>
                  <a:pt x="264244" y="156931"/>
                </a:cubicBezTo>
                <a:cubicBezTo>
                  <a:pt x="269502" y="156931"/>
                  <a:pt x="273769" y="161196"/>
                  <a:pt x="273769" y="166456"/>
                </a:cubicBezTo>
                <a:cubicBezTo>
                  <a:pt x="273931" y="171714"/>
                  <a:pt x="269788" y="176105"/>
                  <a:pt x="264530" y="176262"/>
                </a:cubicBezTo>
                <a:cubicBezTo>
                  <a:pt x="264434" y="176266"/>
                  <a:pt x="264339" y="176267"/>
                  <a:pt x="264244" y="176267"/>
                </a:cubicBezTo>
                <a:close/>
                <a:moveTo>
                  <a:pt x="197569" y="128356"/>
                </a:moveTo>
                <a:cubicBezTo>
                  <a:pt x="192311" y="128356"/>
                  <a:pt x="188044" y="124092"/>
                  <a:pt x="188044" y="118831"/>
                </a:cubicBezTo>
                <a:cubicBezTo>
                  <a:pt x="188044" y="113571"/>
                  <a:pt x="192311" y="109306"/>
                  <a:pt x="197569" y="109306"/>
                </a:cubicBezTo>
                <a:cubicBezTo>
                  <a:pt x="202827" y="109306"/>
                  <a:pt x="207094" y="113571"/>
                  <a:pt x="207094" y="118831"/>
                </a:cubicBezTo>
                <a:cubicBezTo>
                  <a:pt x="207256" y="124089"/>
                  <a:pt x="203112" y="128480"/>
                  <a:pt x="197855" y="128637"/>
                </a:cubicBezTo>
                <a:cubicBezTo>
                  <a:pt x="197759" y="128641"/>
                  <a:pt x="197664" y="128642"/>
                  <a:pt x="197569" y="128642"/>
                </a:cubicBezTo>
                <a:close/>
                <a:moveTo>
                  <a:pt x="338063" y="220273"/>
                </a:moveTo>
                <a:cubicBezTo>
                  <a:pt x="339577" y="218561"/>
                  <a:pt x="340415" y="216364"/>
                  <a:pt x="340444" y="214081"/>
                </a:cubicBezTo>
                <a:lnTo>
                  <a:pt x="340444" y="190269"/>
                </a:lnTo>
                <a:cubicBezTo>
                  <a:pt x="340444" y="185008"/>
                  <a:pt x="336177" y="180744"/>
                  <a:pt x="330919" y="180744"/>
                </a:cubicBezTo>
                <a:cubicBezTo>
                  <a:pt x="325661" y="180744"/>
                  <a:pt x="321394" y="185008"/>
                  <a:pt x="321394" y="190269"/>
                </a:cubicBezTo>
                <a:lnTo>
                  <a:pt x="321394" y="214081"/>
                </a:lnTo>
                <a:cubicBezTo>
                  <a:pt x="321394" y="219342"/>
                  <a:pt x="325661" y="223606"/>
                  <a:pt x="330919" y="223606"/>
                </a:cubicBezTo>
                <a:cubicBezTo>
                  <a:pt x="332929" y="223539"/>
                  <a:pt x="334862" y="222839"/>
                  <a:pt x="336443" y="221606"/>
                </a:cubicBezTo>
                <a:cubicBezTo>
                  <a:pt x="318584" y="236178"/>
                  <a:pt x="296734" y="245010"/>
                  <a:pt x="273769" y="246943"/>
                </a:cubicBezTo>
                <a:lnTo>
                  <a:pt x="273769" y="242656"/>
                </a:lnTo>
                <a:cubicBezTo>
                  <a:pt x="273769" y="237396"/>
                  <a:pt x="269502" y="233131"/>
                  <a:pt x="264244" y="233131"/>
                </a:cubicBezTo>
                <a:cubicBezTo>
                  <a:pt x="258986" y="233131"/>
                  <a:pt x="254719" y="237396"/>
                  <a:pt x="254719" y="242656"/>
                </a:cubicBezTo>
                <a:lnTo>
                  <a:pt x="254719" y="246943"/>
                </a:lnTo>
                <a:cubicBezTo>
                  <a:pt x="231754" y="245010"/>
                  <a:pt x="209904" y="236178"/>
                  <a:pt x="192044" y="221606"/>
                </a:cubicBezTo>
                <a:cubicBezTo>
                  <a:pt x="196331" y="224659"/>
                  <a:pt x="202274" y="223661"/>
                  <a:pt x="205332" y="219376"/>
                </a:cubicBezTo>
                <a:cubicBezTo>
                  <a:pt x="206437" y="217828"/>
                  <a:pt x="207046" y="215983"/>
                  <a:pt x="207094" y="214081"/>
                </a:cubicBezTo>
                <a:lnTo>
                  <a:pt x="207094" y="190269"/>
                </a:lnTo>
                <a:cubicBezTo>
                  <a:pt x="207094" y="185008"/>
                  <a:pt x="202827" y="180744"/>
                  <a:pt x="197569" y="180744"/>
                </a:cubicBezTo>
                <a:cubicBezTo>
                  <a:pt x="192311" y="180744"/>
                  <a:pt x="188044" y="185008"/>
                  <a:pt x="188044" y="190269"/>
                </a:cubicBezTo>
                <a:lnTo>
                  <a:pt x="188044" y="214081"/>
                </a:lnTo>
                <a:cubicBezTo>
                  <a:pt x="188101" y="216376"/>
                  <a:pt x="188977" y="218574"/>
                  <a:pt x="190521" y="220273"/>
                </a:cubicBezTo>
                <a:cubicBezTo>
                  <a:pt x="176433" y="208291"/>
                  <a:pt x="165422" y="193102"/>
                  <a:pt x="158421" y="175981"/>
                </a:cubicBezTo>
                <a:lnTo>
                  <a:pt x="185377" y="144549"/>
                </a:lnTo>
                <a:lnTo>
                  <a:pt x="188044" y="145597"/>
                </a:lnTo>
                <a:lnTo>
                  <a:pt x="188044" y="166456"/>
                </a:lnTo>
                <a:cubicBezTo>
                  <a:pt x="188044" y="171717"/>
                  <a:pt x="192311" y="175981"/>
                  <a:pt x="197569" y="175981"/>
                </a:cubicBezTo>
                <a:cubicBezTo>
                  <a:pt x="202827" y="175981"/>
                  <a:pt x="207094" y="171717"/>
                  <a:pt x="207094" y="166456"/>
                </a:cubicBezTo>
                <a:lnTo>
                  <a:pt x="207094" y="145883"/>
                </a:lnTo>
                <a:cubicBezTo>
                  <a:pt x="209380" y="145160"/>
                  <a:pt x="211561" y="144135"/>
                  <a:pt x="213571" y="142835"/>
                </a:cubicBezTo>
                <a:lnTo>
                  <a:pt x="236812" y="158455"/>
                </a:lnTo>
                <a:cubicBezTo>
                  <a:pt x="235897" y="161124"/>
                  <a:pt x="235421" y="163922"/>
                  <a:pt x="235383" y="166742"/>
                </a:cubicBezTo>
                <a:cubicBezTo>
                  <a:pt x="235374" y="178857"/>
                  <a:pt x="243013" y="189659"/>
                  <a:pt x="254433" y="193698"/>
                </a:cubicBezTo>
                <a:cubicBezTo>
                  <a:pt x="254376" y="194236"/>
                  <a:pt x="254376" y="194779"/>
                  <a:pt x="254433" y="195317"/>
                </a:cubicBezTo>
                <a:lnTo>
                  <a:pt x="254433" y="219130"/>
                </a:lnTo>
                <a:cubicBezTo>
                  <a:pt x="254433" y="224390"/>
                  <a:pt x="258700" y="228655"/>
                  <a:pt x="263958" y="228655"/>
                </a:cubicBezTo>
                <a:cubicBezTo>
                  <a:pt x="269216" y="228655"/>
                  <a:pt x="273483" y="224390"/>
                  <a:pt x="273483" y="219130"/>
                </a:cubicBezTo>
                <a:lnTo>
                  <a:pt x="273483" y="195317"/>
                </a:lnTo>
                <a:cubicBezTo>
                  <a:pt x="273540" y="194779"/>
                  <a:pt x="273540" y="194236"/>
                  <a:pt x="273483" y="193698"/>
                </a:cubicBezTo>
                <a:cubicBezTo>
                  <a:pt x="288276" y="188598"/>
                  <a:pt x="296219" y="172548"/>
                  <a:pt x="291295" y="157693"/>
                </a:cubicBezTo>
                <a:lnTo>
                  <a:pt x="316250" y="124451"/>
                </a:lnTo>
                <a:cubicBezTo>
                  <a:pt x="320670" y="127152"/>
                  <a:pt x="325737" y="128600"/>
                  <a:pt x="330919" y="128642"/>
                </a:cubicBezTo>
                <a:cubicBezTo>
                  <a:pt x="336472" y="128637"/>
                  <a:pt x="341901" y="127014"/>
                  <a:pt x="346540" y="123975"/>
                </a:cubicBezTo>
                <a:lnTo>
                  <a:pt x="377115" y="150169"/>
                </a:lnTo>
                <a:lnTo>
                  <a:pt x="377115" y="150169"/>
                </a:lnTo>
                <a:cubicBezTo>
                  <a:pt x="373067" y="177591"/>
                  <a:pt x="359189" y="202607"/>
                  <a:pt x="338063" y="220559"/>
                </a:cubicBezTo>
                <a:close/>
                <a:moveTo>
                  <a:pt x="340444" y="142644"/>
                </a:moveTo>
                <a:lnTo>
                  <a:pt x="340444" y="166456"/>
                </a:lnTo>
                <a:cubicBezTo>
                  <a:pt x="340444" y="171717"/>
                  <a:pt x="336177" y="175981"/>
                  <a:pt x="330919" y="175981"/>
                </a:cubicBezTo>
                <a:cubicBezTo>
                  <a:pt x="325661" y="175981"/>
                  <a:pt x="321394" y="171717"/>
                  <a:pt x="321394" y="166456"/>
                </a:cubicBezTo>
                <a:lnTo>
                  <a:pt x="321394" y="142644"/>
                </a:lnTo>
                <a:cubicBezTo>
                  <a:pt x="321394" y="137383"/>
                  <a:pt x="325661" y="133119"/>
                  <a:pt x="330919" y="133119"/>
                </a:cubicBezTo>
                <a:cubicBezTo>
                  <a:pt x="336177" y="133119"/>
                  <a:pt x="340444" y="137383"/>
                  <a:pt x="340444" y="142644"/>
                </a:cubicBezTo>
                <a:close/>
              </a:path>
            </a:pathLst>
          </a:custGeom>
          <a:solidFill>
            <a:schemeClr val="bg1"/>
          </a:solidFill>
          <a:ln w="9525" cap="flat">
            <a:noFill/>
            <a:prstDash val="solid"/>
            <a:miter/>
          </a:ln>
        </p:spPr>
        <p:txBody>
          <a:bodyPr rtlCol="0" anchor="ctr"/>
          <a:lstStyle/>
          <a:p>
            <a:endParaRPr lang="en-GB" dirty="0"/>
          </a:p>
        </p:txBody>
      </p:sp>
      <p:grpSp>
        <p:nvGrpSpPr>
          <p:cNvPr id="42" name="Group 41">
            <a:extLst>
              <a:ext uri="{FF2B5EF4-FFF2-40B4-BE49-F238E27FC236}">
                <a16:creationId xmlns:a16="http://schemas.microsoft.com/office/drawing/2014/main" id="{DC794768-7180-EAC2-203D-DBFD14B7C298}"/>
              </a:ext>
            </a:extLst>
          </p:cNvPr>
          <p:cNvGrpSpPr/>
          <p:nvPr/>
        </p:nvGrpSpPr>
        <p:grpSpPr>
          <a:xfrm>
            <a:off x="809920" y="2046895"/>
            <a:ext cx="797189" cy="386840"/>
            <a:chOff x="678077" y="1793098"/>
            <a:chExt cx="1207301" cy="585849"/>
          </a:xfrm>
          <a:solidFill>
            <a:schemeClr val="bg1"/>
          </a:solidFill>
        </p:grpSpPr>
        <p:sp>
          <p:nvSpPr>
            <p:cNvPr id="43" name="Graphic 27">
              <a:extLst>
                <a:ext uri="{FF2B5EF4-FFF2-40B4-BE49-F238E27FC236}">
                  <a16:creationId xmlns:a16="http://schemas.microsoft.com/office/drawing/2014/main" id="{1B5ECE38-CF8A-DD52-CB22-C870FE1FE289}"/>
                </a:ext>
              </a:extLst>
            </p:cNvPr>
            <p:cNvSpPr/>
            <p:nvPr/>
          </p:nvSpPr>
          <p:spPr>
            <a:xfrm>
              <a:off x="1536801" y="1892011"/>
              <a:ext cx="348577" cy="486935"/>
            </a:xfrm>
            <a:custGeom>
              <a:avLst/>
              <a:gdLst>
                <a:gd name="connsiteX0" fmla="*/ 150837 w 303561"/>
                <a:gd name="connsiteY0" fmla="*/ 167982 h 424053"/>
                <a:gd name="connsiteX1" fmla="*/ 234848 w 303561"/>
                <a:gd name="connsiteY1" fmla="*/ 83972 h 424053"/>
                <a:gd name="connsiteX2" fmla="*/ 150837 w 303561"/>
                <a:gd name="connsiteY2" fmla="*/ -39 h 424053"/>
                <a:gd name="connsiteX3" fmla="*/ 66827 w 303561"/>
                <a:gd name="connsiteY3" fmla="*/ 83972 h 424053"/>
                <a:gd name="connsiteX4" fmla="*/ 150837 w 303561"/>
                <a:gd name="connsiteY4" fmla="*/ 167982 h 424053"/>
                <a:gd name="connsiteX5" fmla="*/ 150837 w 303561"/>
                <a:gd name="connsiteY5" fmla="*/ 17201 h 424053"/>
                <a:gd name="connsiteX6" fmla="*/ 217512 w 303561"/>
                <a:gd name="connsiteY6" fmla="*/ 83877 h 424053"/>
                <a:gd name="connsiteX7" fmla="*/ 150837 w 303561"/>
                <a:gd name="connsiteY7" fmla="*/ 150552 h 424053"/>
                <a:gd name="connsiteX8" fmla="*/ 84162 w 303561"/>
                <a:gd name="connsiteY8" fmla="*/ 83877 h 424053"/>
                <a:gd name="connsiteX9" fmla="*/ 150837 w 303561"/>
                <a:gd name="connsiteY9" fmla="*/ 17201 h 424053"/>
                <a:gd name="connsiteX10" fmla="*/ 206368 w 303561"/>
                <a:gd name="connsiteY10" fmla="*/ 343718 h 424053"/>
                <a:gd name="connsiteX11" fmla="*/ 197796 w 303561"/>
                <a:gd name="connsiteY11" fmla="*/ 352291 h 424053"/>
                <a:gd name="connsiteX12" fmla="*/ 160362 w 303561"/>
                <a:gd name="connsiteY12" fmla="*/ 352291 h 424053"/>
                <a:gd name="connsiteX13" fmla="*/ 160362 w 303561"/>
                <a:gd name="connsiteY13" fmla="*/ 389724 h 424053"/>
                <a:gd name="connsiteX14" fmla="*/ 150837 w 303561"/>
                <a:gd name="connsiteY14" fmla="*/ 397439 h 424053"/>
                <a:gd name="connsiteX15" fmla="*/ 143122 w 303561"/>
                <a:gd name="connsiteY15" fmla="*/ 389724 h 424053"/>
                <a:gd name="connsiteX16" fmla="*/ 143122 w 303561"/>
                <a:gd name="connsiteY16" fmla="*/ 352291 h 424053"/>
                <a:gd name="connsiteX17" fmla="*/ 105784 w 303561"/>
                <a:gd name="connsiteY17" fmla="*/ 352291 h 424053"/>
                <a:gd name="connsiteX18" fmla="*/ 97212 w 303561"/>
                <a:gd name="connsiteY18" fmla="*/ 343718 h 424053"/>
                <a:gd name="connsiteX19" fmla="*/ 105784 w 303561"/>
                <a:gd name="connsiteY19" fmla="*/ 335146 h 424053"/>
                <a:gd name="connsiteX20" fmla="*/ 143217 w 303561"/>
                <a:gd name="connsiteY20" fmla="*/ 335146 h 424053"/>
                <a:gd name="connsiteX21" fmla="*/ 143217 w 303561"/>
                <a:gd name="connsiteY21" fmla="*/ 297618 h 424053"/>
                <a:gd name="connsiteX22" fmla="*/ 152742 w 303561"/>
                <a:gd name="connsiteY22" fmla="*/ 289902 h 424053"/>
                <a:gd name="connsiteX23" fmla="*/ 160458 w 303561"/>
                <a:gd name="connsiteY23" fmla="*/ 297618 h 424053"/>
                <a:gd name="connsiteX24" fmla="*/ 160458 w 303561"/>
                <a:gd name="connsiteY24" fmla="*/ 335146 h 424053"/>
                <a:gd name="connsiteX25" fmla="*/ 197891 w 303561"/>
                <a:gd name="connsiteY25" fmla="*/ 335146 h 424053"/>
                <a:gd name="connsiteX26" fmla="*/ 206368 w 303561"/>
                <a:gd name="connsiteY26" fmla="*/ 343718 h 424053"/>
                <a:gd name="connsiteX27" fmla="*/ 303523 w 303561"/>
                <a:gd name="connsiteY27" fmla="*/ 272567 h 424053"/>
                <a:gd name="connsiteX28" fmla="*/ 303523 w 303561"/>
                <a:gd name="connsiteY28" fmla="*/ 415442 h 424053"/>
                <a:gd name="connsiteX29" fmla="*/ 294951 w 303561"/>
                <a:gd name="connsiteY29" fmla="*/ 424014 h 424053"/>
                <a:gd name="connsiteX30" fmla="*/ 286378 w 303561"/>
                <a:gd name="connsiteY30" fmla="*/ 415442 h 424053"/>
                <a:gd name="connsiteX31" fmla="*/ 286378 w 303561"/>
                <a:gd name="connsiteY31" fmla="*/ 272567 h 424053"/>
                <a:gd name="connsiteX32" fmla="*/ 193700 w 303561"/>
                <a:gd name="connsiteY32" fmla="*/ 215417 h 424053"/>
                <a:gd name="connsiteX33" fmla="*/ 109785 w 303561"/>
                <a:gd name="connsiteY33" fmla="*/ 215417 h 424053"/>
                <a:gd name="connsiteX34" fmla="*/ 17106 w 303561"/>
                <a:gd name="connsiteY34" fmla="*/ 272567 h 424053"/>
                <a:gd name="connsiteX35" fmla="*/ 17106 w 303561"/>
                <a:gd name="connsiteY35" fmla="*/ 415442 h 424053"/>
                <a:gd name="connsiteX36" fmla="*/ 8534 w 303561"/>
                <a:gd name="connsiteY36" fmla="*/ 424014 h 424053"/>
                <a:gd name="connsiteX37" fmla="*/ -39 w 303561"/>
                <a:gd name="connsiteY37" fmla="*/ 415442 h 424053"/>
                <a:gd name="connsiteX38" fmla="*/ -39 w 303561"/>
                <a:gd name="connsiteY38" fmla="*/ 272567 h 424053"/>
                <a:gd name="connsiteX39" fmla="*/ 109785 w 303561"/>
                <a:gd name="connsiteY39" fmla="*/ 197986 h 424053"/>
                <a:gd name="connsiteX40" fmla="*/ 193700 w 303561"/>
                <a:gd name="connsiteY40" fmla="*/ 197986 h 424053"/>
                <a:gd name="connsiteX41" fmla="*/ 303523 w 303561"/>
                <a:gd name="connsiteY41" fmla="*/ 272567 h 42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3561" h="424053">
                  <a:moveTo>
                    <a:pt x="150837" y="167982"/>
                  </a:moveTo>
                  <a:cubicBezTo>
                    <a:pt x="197234" y="167982"/>
                    <a:pt x="234848" y="130368"/>
                    <a:pt x="234848" y="83972"/>
                  </a:cubicBezTo>
                  <a:cubicBezTo>
                    <a:pt x="234848" y="37575"/>
                    <a:pt x="197234" y="-39"/>
                    <a:pt x="150837" y="-39"/>
                  </a:cubicBezTo>
                  <a:cubicBezTo>
                    <a:pt x="104441" y="-39"/>
                    <a:pt x="66827" y="37575"/>
                    <a:pt x="66827" y="83972"/>
                  </a:cubicBezTo>
                  <a:cubicBezTo>
                    <a:pt x="66874" y="130349"/>
                    <a:pt x="104460" y="167925"/>
                    <a:pt x="150837" y="167982"/>
                  </a:cubicBezTo>
                  <a:close/>
                  <a:moveTo>
                    <a:pt x="150837" y="17201"/>
                  </a:moveTo>
                  <a:cubicBezTo>
                    <a:pt x="187661" y="17201"/>
                    <a:pt x="217512" y="47053"/>
                    <a:pt x="217512" y="83877"/>
                  </a:cubicBezTo>
                  <a:cubicBezTo>
                    <a:pt x="217512" y="120700"/>
                    <a:pt x="187661" y="150552"/>
                    <a:pt x="150837" y="150552"/>
                  </a:cubicBezTo>
                  <a:cubicBezTo>
                    <a:pt x="114014" y="150552"/>
                    <a:pt x="84162" y="120700"/>
                    <a:pt x="84162" y="83877"/>
                  </a:cubicBezTo>
                  <a:cubicBezTo>
                    <a:pt x="84162" y="47053"/>
                    <a:pt x="114014" y="17201"/>
                    <a:pt x="150837" y="17201"/>
                  </a:cubicBezTo>
                  <a:close/>
                  <a:moveTo>
                    <a:pt x="206368" y="343718"/>
                  </a:moveTo>
                  <a:cubicBezTo>
                    <a:pt x="206368" y="348452"/>
                    <a:pt x="202529" y="352291"/>
                    <a:pt x="197796" y="352291"/>
                  </a:cubicBezTo>
                  <a:lnTo>
                    <a:pt x="160362" y="352291"/>
                  </a:lnTo>
                  <a:lnTo>
                    <a:pt x="160362" y="389724"/>
                  </a:lnTo>
                  <a:cubicBezTo>
                    <a:pt x="159857" y="394487"/>
                    <a:pt x="155600" y="397935"/>
                    <a:pt x="150837" y="397439"/>
                  </a:cubicBezTo>
                  <a:cubicBezTo>
                    <a:pt x="146770" y="397011"/>
                    <a:pt x="143551" y="393791"/>
                    <a:pt x="143122" y="389724"/>
                  </a:cubicBezTo>
                  <a:lnTo>
                    <a:pt x="143122" y="352291"/>
                  </a:lnTo>
                  <a:lnTo>
                    <a:pt x="105784" y="352291"/>
                  </a:lnTo>
                  <a:cubicBezTo>
                    <a:pt x="101050" y="352291"/>
                    <a:pt x="97212" y="348452"/>
                    <a:pt x="97212" y="343718"/>
                  </a:cubicBezTo>
                  <a:cubicBezTo>
                    <a:pt x="97212" y="338985"/>
                    <a:pt x="101050" y="335146"/>
                    <a:pt x="105784" y="335146"/>
                  </a:cubicBezTo>
                  <a:lnTo>
                    <a:pt x="143217" y="335146"/>
                  </a:lnTo>
                  <a:lnTo>
                    <a:pt x="143217" y="297618"/>
                  </a:lnTo>
                  <a:cubicBezTo>
                    <a:pt x="143722" y="292855"/>
                    <a:pt x="147980" y="289407"/>
                    <a:pt x="152742" y="289902"/>
                  </a:cubicBezTo>
                  <a:cubicBezTo>
                    <a:pt x="156809" y="290331"/>
                    <a:pt x="160029" y="293550"/>
                    <a:pt x="160458" y="297618"/>
                  </a:cubicBezTo>
                  <a:lnTo>
                    <a:pt x="160458" y="335146"/>
                  </a:lnTo>
                  <a:lnTo>
                    <a:pt x="197891" y="335146"/>
                  </a:lnTo>
                  <a:cubicBezTo>
                    <a:pt x="202587" y="335194"/>
                    <a:pt x="206368" y="339023"/>
                    <a:pt x="206368" y="343718"/>
                  </a:cubicBezTo>
                  <a:close/>
                  <a:moveTo>
                    <a:pt x="303523" y="272567"/>
                  </a:moveTo>
                  <a:lnTo>
                    <a:pt x="303523" y="415442"/>
                  </a:lnTo>
                  <a:cubicBezTo>
                    <a:pt x="303523" y="420176"/>
                    <a:pt x="299684" y="424014"/>
                    <a:pt x="294951" y="424014"/>
                  </a:cubicBezTo>
                  <a:cubicBezTo>
                    <a:pt x="290217" y="424014"/>
                    <a:pt x="286378" y="420176"/>
                    <a:pt x="286378" y="415442"/>
                  </a:cubicBezTo>
                  <a:lnTo>
                    <a:pt x="286378" y="272567"/>
                  </a:lnTo>
                  <a:cubicBezTo>
                    <a:pt x="286378" y="240944"/>
                    <a:pt x="244754" y="215417"/>
                    <a:pt x="193700" y="215417"/>
                  </a:cubicBezTo>
                  <a:lnTo>
                    <a:pt x="109785" y="215417"/>
                  </a:lnTo>
                  <a:cubicBezTo>
                    <a:pt x="58635" y="215417"/>
                    <a:pt x="17106" y="241230"/>
                    <a:pt x="17106" y="272567"/>
                  </a:cubicBezTo>
                  <a:lnTo>
                    <a:pt x="17106" y="415442"/>
                  </a:lnTo>
                  <a:cubicBezTo>
                    <a:pt x="17106" y="420176"/>
                    <a:pt x="13268" y="424014"/>
                    <a:pt x="8534" y="424014"/>
                  </a:cubicBezTo>
                  <a:cubicBezTo>
                    <a:pt x="3800" y="424014"/>
                    <a:pt x="-39" y="420176"/>
                    <a:pt x="-39" y="415442"/>
                  </a:cubicBezTo>
                  <a:lnTo>
                    <a:pt x="-39" y="272567"/>
                  </a:lnTo>
                  <a:cubicBezTo>
                    <a:pt x="-39" y="231419"/>
                    <a:pt x="49206" y="197986"/>
                    <a:pt x="109785" y="197986"/>
                  </a:cubicBezTo>
                  <a:lnTo>
                    <a:pt x="193700" y="197986"/>
                  </a:lnTo>
                  <a:cubicBezTo>
                    <a:pt x="254279" y="197986"/>
                    <a:pt x="303523" y="231419"/>
                    <a:pt x="303523" y="272567"/>
                  </a:cubicBezTo>
                  <a:close/>
                </a:path>
              </a:pathLst>
            </a:custGeom>
            <a:grpFill/>
            <a:ln w="9525" cap="flat">
              <a:solidFill>
                <a:schemeClr val="bg1"/>
              </a:solidFill>
              <a:prstDash val="solid"/>
              <a:miter/>
            </a:ln>
          </p:spPr>
          <p:txBody>
            <a:bodyPr rtlCol="0" anchor="ctr"/>
            <a:lstStyle/>
            <a:p>
              <a:endParaRPr lang="en-GB" b="1" dirty="0"/>
            </a:p>
          </p:txBody>
        </p:sp>
        <p:grpSp>
          <p:nvGrpSpPr>
            <p:cNvPr id="44" name="Group 43">
              <a:extLst>
                <a:ext uri="{FF2B5EF4-FFF2-40B4-BE49-F238E27FC236}">
                  <a16:creationId xmlns:a16="http://schemas.microsoft.com/office/drawing/2014/main" id="{4E8B7F27-BFAC-53D1-453D-DC24FC2298E1}"/>
                </a:ext>
              </a:extLst>
            </p:cNvPr>
            <p:cNvGrpSpPr/>
            <p:nvPr/>
          </p:nvGrpSpPr>
          <p:grpSpPr>
            <a:xfrm>
              <a:off x="678077" y="1793098"/>
              <a:ext cx="705312" cy="585849"/>
              <a:chOff x="678077" y="1793098"/>
              <a:chExt cx="705312" cy="585849"/>
            </a:xfrm>
            <a:grpFill/>
          </p:grpSpPr>
          <p:sp>
            <p:nvSpPr>
              <p:cNvPr id="45" name="Graphic 27">
                <a:extLst>
                  <a:ext uri="{FF2B5EF4-FFF2-40B4-BE49-F238E27FC236}">
                    <a16:creationId xmlns:a16="http://schemas.microsoft.com/office/drawing/2014/main" id="{8BEB1F87-EA0C-B909-8129-E10CB8744894}"/>
                  </a:ext>
                </a:extLst>
              </p:cNvPr>
              <p:cNvSpPr/>
              <p:nvPr/>
            </p:nvSpPr>
            <p:spPr>
              <a:xfrm>
                <a:off x="1034812" y="1892012"/>
                <a:ext cx="348577" cy="486935"/>
              </a:xfrm>
              <a:custGeom>
                <a:avLst/>
                <a:gdLst>
                  <a:gd name="connsiteX0" fmla="*/ 150837 w 303561"/>
                  <a:gd name="connsiteY0" fmla="*/ 167982 h 424053"/>
                  <a:gd name="connsiteX1" fmla="*/ 234848 w 303561"/>
                  <a:gd name="connsiteY1" fmla="*/ 83972 h 424053"/>
                  <a:gd name="connsiteX2" fmla="*/ 150837 w 303561"/>
                  <a:gd name="connsiteY2" fmla="*/ -39 h 424053"/>
                  <a:gd name="connsiteX3" fmla="*/ 66827 w 303561"/>
                  <a:gd name="connsiteY3" fmla="*/ 83972 h 424053"/>
                  <a:gd name="connsiteX4" fmla="*/ 150837 w 303561"/>
                  <a:gd name="connsiteY4" fmla="*/ 167982 h 424053"/>
                  <a:gd name="connsiteX5" fmla="*/ 150837 w 303561"/>
                  <a:gd name="connsiteY5" fmla="*/ 17201 h 424053"/>
                  <a:gd name="connsiteX6" fmla="*/ 217512 w 303561"/>
                  <a:gd name="connsiteY6" fmla="*/ 83877 h 424053"/>
                  <a:gd name="connsiteX7" fmla="*/ 150837 w 303561"/>
                  <a:gd name="connsiteY7" fmla="*/ 150552 h 424053"/>
                  <a:gd name="connsiteX8" fmla="*/ 84162 w 303561"/>
                  <a:gd name="connsiteY8" fmla="*/ 83877 h 424053"/>
                  <a:gd name="connsiteX9" fmla="*/ 150837 w 303561"/>
                  <a:gd name="connsiteY9" fmla="*/ 17201 h 424053"/>
                  <a:gd name="connsiteX10" fmla="*/ 206368 w 303561"/>
                  <a:gd name="connsiteY10" fmla="*/ 343718 h 424053"/>
                  <a:gd name="connsiteX11" fmla="*/ 197796 w 303561"/>
                  <a:gd name="connsiteY11" fmla="*/ 352291 h 424053"/>
                  <a:gd name="connsiteX12" fmla="*/ 160362 w 303561"/>
                  <a:gd name="connsiteY12" fmla="*/ 352291 h 424053"/>
                  <a:gd name="connsiteX13" fmla="*/ 160362 w 303561"/>
                  <a:gd name="connsiteY13" fmla="*/ 389724 h 424053"/>
                  <a:gd name="connsiteX14" fmla="*/ 150837 w 303561"/>
                  <a:gd name="connsiteY14" fmla="*/ 397439 h 424053"/>
                  <a:gd name="connsiteX15" fmla="*/ 143122 w 303561"/>
                  <a:gd name="connsiteY15" fmla="*/ 389724 h 424053"/>
                  <a:gd name="connsiteX16" fmla="*/ 143122 w 303561"/>
                  <a:gd name="connsiteY16" fmla="*/ 352291 h 424053"/>
                  <a:gd name="connsiteX17" fmla="*/ 105784 w 303561"/>
                  <a:gd name="connsiteY17" fmla="*/ 352291 h 424053"/>
                  <a:gd name="connsiteX18" fmla="*/ 97212 w 303561"/>
                  <a:gd name="connsiteY18" fmla="*/ 343718 h 424053"/>
                  <a:gd name="connsiteX19" fmla="*/ 105784 w 303561"/>
                  <a:gd name="connsiteY19" fmla="*/ 335146 h 424053"/>
                  <a:gd name="connsiteX20" fmla="*/ 143217 w 303561"/>
                  <a:gd name="connsiteY20" fmla="*/ 335146 h 424053"/>
                  <a:gd name="connsiteX21" fmla="*/ 143217 w 303561"/>
                  <a:gd name="connsiteY21" fmla="*/ 297618 h 424053"/>
                  <a:gd name="connsiteX22" fmla="*/ 152742 w 303561"/>
                  <a:gd name="connsiteY22" fmla="*/ 289902 h 424053"/>
                  <a:gd name="connsiteX23" fmla="*/ 160458 w 303561"/>
                  <a:gd name="connsiteY23" fmla="*/ 297618 h 424053"/>
                  <a:gd name="connsiteX24" fmla="*/ 160458 w 303561"/>
                  <a:gd name="connsiteY24" fmla="*/ 335146 h 424053"/>
                  <a:gd name="connsiteX25" fmla="*/ 197891 w 303561"/>
                  <a:gd name="connsiteY25" fmla="*/ 335146 h 424053"/>
                  <a:gd name="connsiteX26" fmla="*/ 206368 w 303561"/>
                  <a:gd name="connsiteY26" fmla="*/ 343718 h 424053"/>
                  <a:gd name="connsiteX27" fmla="*/ 303523 w 303561"/>
                  <a:gd name="connsiteY27" fmla="*/ 272567 h 424053"/>
                  <a:gd name="connsiteX28" fmla="*/ 303523 w 303561"/>
                  <a:gd name="connsiteY28" fmla="*/ 415442 h 424053"/>
                  <a:gd name="connsiteX29" fmla="*/ 294951 w 303561"/>
                  <a:gd name="connsiteY29" fmla="*/ 424014 h 424053"/>
                  <a:gd name="connsiteX30" fmla="*/ 286378 w 303561"/>
                  <a:gd name="connsiteY30" fmla="*/ 415442 h 424053"/>
                  <a:gd name="connsiteX31" fmla="*/ 286378 w 303561"/>
                  <a:gd name="connsiteY31" fmla="*/ 272567 h 424053"/>
                  <a:gd name="connsiteX32" fmla="*/ 193700 w 303561"/>
                  <a:gd name="connsiteY32" fmla="*/ 215417 h 424053"/>
                  <a:gd name="connsiteX33" fmla="*/ 109785 w 303561"/>
                  <a:gd name="connsiteY33" fmla="*/ 215417 h 424053"/>
                  <a:gd name="connsiteX34" fmla="*/ 17106 w 303561"/>
                  <a:gd name="connsiteY34" fmla="*/ 272567 h 424053"/>
                  <a:gd name="connsiteX35" fmla="*/ 17106 w 303561"/>
                  <a:gd name="connsiteY35" fmla="*/ 415442 h 424053"/>
                  <a:gd name="connsiteX36" fmla="*/ 8534 w 303561"/>
                  <a:gd name="connsiteY36" fmla="*/ 424014 h 424053"/>
                  <a:gd name="connsiteX37" fmla="*/ -39 w 303561"/>
                  <a:gd name="connsiteY37" fmla="*/ 415442 h 424053"/>
                  <a:gd name="connsiteX38" fmla="*/ -39 w 303561"/>
                  <a:gd name="connsiteY38" fmla="*/ 272567 h 424053"/>
                  <a:gd name="connsiteX39" fmla="*/ 109785 w 303561"/>
                  <a:gd name="connsiteY39" fmla="*/ 197986 h 424053"/>
                  <a:gd name="connsiteX40" fmla="*/ 193700 w 303561"/>
                  <a:gd name="connsiteY40" fmla="*/ 197986 h 424053"/>
                  <a:gd name="connsiteX41" fmla="*/ 303523 w 303561"/>
                  <a:gd name="connsiteY41" fmla="*/ 272567 h 42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3561" h="424053">
                    <a:moveTo>
                      <a:pt x="150837" y="167982"/>
                    </a:moveTo>
                    <a:cubicBezTo>
                      <a:pt x="197234" y="167982"/>
                      <a:pt x="234848" y="130368"/>
                      <a:pt x="234848" y="83972"/>
                    </a:cubicBezTo>
                    <a:cubicBezTo>
                      <a:pt x="234848" y="37575"/>
                      <a:pt x="197234" y="-39"/>
                      <a:pt x="150837" y="-39"/>
                    </a:cubicBezTo>
                    <a:cubicBezTo>
                      <a:pt x="104441" y="-39"/>
                      <a:pt x="66827" y="37575"/>
                      <a:pt x="66827" y="83972"/>
                    </a:cubicBezTo>
                    <a:cubicBezTo>
                      <a:pt x="66874" y="130349"/>
                      <a:pt x="104460" y="167925"/>
                      <a:pt x="150837" y="167982"/>
                    </a:cubicBezTo>
                    <a:close/>
                    <a:moveTo>
                      <a:pt x="150837" y="17201"/>
                    </a:moveTo>
                    <a:cubicBezTo>
                      <a:pt x="187661" y="17201"/>
                      <a:pt x="217512" y="47053"/>
                      <a:pt x="217512" y="83877"/>
                    </a:cubicBezTo>
                    <a:cubicBezTo>
                      <a:pt x="217512" y="120700"/>
                      <a:pt x="187661" y="150552"/>
                      <a:pt x="150837" y="150552"/>
                    </a:cubicBezTo>
                    <a:cubicBezTo>
                      <a:pt x="114014" y="150552"/>
                      <a:pt x="84162" y="120700"/>
                      <a:pt x="84162" y="83877"/>
                    </a:cubicBezTo>
                    <a:cubicBezTo>
                      <a:pt x="84162" y="47053"/>
                      <a:pt x="114014" y="17201"/>
                      <a:pt x="150837" y="17201"/>
                    </a:cubicBezTo>
                    <a:close/>
                    <a:moveTo>
                      <a:pt x="206368" y="343718"/>
                    </a:moveTo>
                    <a:cubicBezTo>
                      <a:pt x="206368" y="348452"/>
                      <a:pt x="202529" y="352291"/>
                      <a:pt x="197796" y="352291"/>
                    </a:cubicBezTo>
                    <a:lnTo>
                      <a:pt x="160362" y="352291"/>
                    </a:lnTo>
                    <a:lnTo>
                      <a:pt x="160362" y="389724"/>
                    </a:lnTo>
                    <a:cubicBezTo>
                      <a:pt x="159857" y="394487"/>
                      <a:pt x="155600" y="397935"/>
                      <a:pt x="150837" y="397439"/>
                    </a:cubicBezTo>
                    <a:cubicBezTo>
                      <a:pt x="146770" y="397011"/>
                      <a:pt x="143551" y="393791"/>
                      <a:pt x="143122" y="389724"/>
                    </a:cubicBezTo>
                    <a:lnTo>
                      <a:pt x="143122" y="352291"/>
                    </a:lnTo>
                    <a:lnTo>
                      <a:pt x="105784" y="352291"/>
                    </a:lnTo>
                    <a:cubicBezTo>
                      <a:pt x="101050" y="352291"/>
                      <a:pt x="97212" y="348452"/>
                      <a:pt x="97212" y="343718"/>
                    </a:cubicBezTo>
                    <a:cubicBezTo>
                      <a:pt x="97212" y="338985"/>
                      <a:pt x="101050" y="335146"/>
                      <a:pt x="105784" y="335146"/>
                    </a:cubicBezTo>
                    <a:lnTo>
                      <a:pt x="143217" y="335146"/>
                    </a:lnTo>
                    <a:lnTo>
                      <a:pt x="143217" y="297618"/>
                    </a:lnTo>
                    <a:cubicBezTo>
                      <a:pt x="143722" y="292855"/>
                      <a:pt x="147980" y="289407"/>
                      <a:pt x="152742" y="289902"/>
                    </a:cubicBezTo>
                    <a:cubicBezTo>
                      <a:pt x="156809" y="290331"/>
                      <a:pt x="160029" y="293550"/>
                      <a:pt x="160458" y="297618"/>
                    </a:cubicBezTo>
                    <a:lnTo>
                      <a:pt x="160458" y="335146"/>
                    </a:lnTo>
                    <a:lnTo>
                      <a:pt x="197891" y="335146"/>
                    </a:lnTo>
                    <a:cubicBezTo>
                      <a:pt x="202587" y="335194"/>
                      <a:pt x="206368" y="339023"/>
                      <a:pt x="206368" y="343718"/>
                    </a:cubicBezTo>
                    <a:close/>
                    <a:moveTo>
                      <a:pt x="303523" y="272567"/>
                    </a:moveTo>
                    <a:lnTo>
                      <a:pt x="303523" y="415442"/>
                    </a:lnTo>
                    <a:cubicBezTo>
                      <a:pt x="303523" y="420176"/>
                      <a:pt x="299684" y="424014"/>
                      <a:pt x="294951" y="424014"/>
                    </a:cubicBezTo>
                    <a:cubicBezTo>
                      <a:pt x="290217" y="424014"/>
                      <a:pt x="286378" y="420176"/>
                      <a:pt x="286378" y="415442"/>
                    </a:cubicBezTo>
                    <a:lnTo>
                      <a:pt x="286378" y="272567"/>
                    </a:lnTo>
                    <a:cubicBezTo>
                      <a:pt x="286378" y="240944"/>
                      <a:pt x="244754" y="215417"/>
                      <a:pt x="193700" y="215417"/>
                    </a:cubicBezTo>
                    <a:lnTo>
                      <a:pt x="109785" y="215417"/>
                    </a:lnTo>
                    <a:cubicBezTo>
                      <a:pt x="58635" y="215417"/>
                      <a:pt x="17106" y="241230"/>
                      <a:pt x="17106" y="272567"/>
                    </a:cubicBezTo>
                    <a:lnTo>
                      <a:pt x="17106" y="415442"/>
                    </a:lnTo>
                    <a:cubicBezTo>
                      <a:pt x="17106" y="420176"/>
                      <a:pt x="13268" y="424014"/>
                      <a:pt x="8534" y="424014"/>
                    </a:cubicBezTo>
                    <a:cubicBezTo>
                      <a:pt x="3800" y="424014"/>
                      <a:pt x="-39" y="420176"/>
                      <a:pt x="-39" y="415442"/>
                    </a:cubicBezTo>
                    <a:lnTo>
                      <a:pt x="-39" y="272567"/>
                    </a:lnTo>
                    <a:cubicBezTo>
                      <a:pt x="-39" y="231419"/>
                      <a:pt x="49206" y="197986"/>
                      <a:pt x="109785" y="197986"/>
                    </a:cubicBezTo>
                    <a:lnTo>
                      <a:pt x="193700" y="197986"/>
                    </a:lnTo>
                    <a:cubicBezTo>
                      <a:pt x="254279" y="197986"/>
                      <a:pt x="303523" y="231419"/>
                      <a:pt x="303523" y="272567"/>
                    </a:cubicBezTo>
                    <a:close/>
                  </a:path>
                </a:pathLst>
              </a:custGeom>
              <a:grpFill/>
              <a:ln w="9525" cap="flat">
                <a:solidFill>
                  <a:schemeClr val="bg1"/>
                </a:solidFill>
                <a:prstDash val="solid"/>
                <a:miter/>
              </a:ln>
            </p:spPr>
            <p:txBody>
              <a:bodyPr rtlCol="0" anchor="ctr"/>
              <a:lstStyle/>
              <a:p>
                <a:endParaRPr lang="en-GB" b="1" dirty="0"/>
              </a:p>
            </p:txBody>
          </p:sp>
          <p:sp>
            <p:nvSpPr>
              <p:cNvPr id="46" name="Graphic 27">
                <a:extLst>
                  <a:ext uri="{FF2B5EF4-FFF2-40B4-BE49-F238E27FC236}">
                    <a16:creationId xmlns:a16="http://schemas.microsoft.com/office/drawing/2014/main" id="{9F9BD78F-6A61-6607-9EB5-0BDFA46DC34C}"/>
                  </a:ext>
                </a:extLst>
              </p:cNvPr>
              <p:cNvSpPr/>
              <p:nvPr/>
            </p:nvSpPr>
            <p:spPr>
              <a:xfrm>
                <a:off x="678077" y="1793098"/>
                <a:ext cx="243079" cy="243460"/>
              </a:xfrm>
              <a:custGeom>
                <a:avLst/>
                <a:gdLst>
                  <a:gd name="connsiteX0" fmla="*/ 455854 w 455886"/>
                  <a:gd name="connsiteY0" fmla="*/ 225613 h 450827"/>
                  <a:gd name="connsiteX1" fmla="*/ 444138 w 455886"/>
                  <a:gd name="connsiteY1" fmla="*/ 297908 h 450827"/>
                  <a:gd name="connsiteX2" fmla="*/ 435280 w 455886"/>
                  <a:gd name="connsiteY2" fmla="*/ 303814 h 450827"/>
                  <a:gd name="connsiteX3" fmla="*/ 432423 w 455886"/>
                  <a:gd name="connsiteY3" fmla="*/ 302861 h 450827"/>
                  <a:gd name="connsiteX4" fmla="*/ 426222 w 455886"/>
                  <a:gd name="connsiteY4" fmla="*/ 290903 h 450827"/>
                  <a:gd name="connsiteX5" fmla="*/ 426517 w 455886"/>
                  <a:gd name="connsiteY5" fmla="*/ 290098 h 450827"/>
                  <a:gd name="connsiteX6" fmla="*/ 437280 w 455886"/>
                  <a:gd name="connsiteY6" fmla="*/ 224661 h 450827"/>
                  <a:gd name="connsiteX7" fmla="*/ 230712 w 455886"/>
                  <a:gd name="connsiteY7" fmla="*/ 18417 h 450827"/>
                  <a:gd name="connsiteX8" fmla="*/ 41612 w 455886"/>
                  <a:gd name="connsiteY8" fmla="*/ 142460 h 450827"/>
                  <a:gd name="connsiteX9" fmla="*/ 91332 w 455886"/>
                  <a:gd name="connsiteY9" fmla="*/ 132935 h 450827"/>
                  <a:gd name="connsiteX10" fmla="*/ 103191 w 455886"/>
                  <a:gd name="connsiteY10" fmla="*/ 140888 h 450827"/>
                  <a:gd name="connsiteX11" fmla="*/ 95238 w 455886"/>
                  <a:gd name="connsiteY11" fmla="*/ 152747 h 450827"/>
                  <a:gd name="connsiteX12" fmla="*/ 15990 w 455886"/>
                  <a:gd name="connsiteY12" fmla="*/ 167701 h 450827"/>
                  <a:gd name="connsiteX13" fmla="*/ 369 w 455886"/>
                  <a:gd name="connsiteY13" fmla="*/ 86263 h 450827"/>
                  <a:gd name="connsiteX14" fmla="*/ 5798 w 455886"/>
                  <a:gd name="connsiteY14" fmla="*/ 75726 h 450827"/>
                  <a:gd name="connsiteX15" fmla="*/ 7227 w 455886"/>
                  <a:gd name="connsiteY15" fmla="*/ 75404 h 450827"/>
                  <a:gd name="connsiteX16" fmla="*/ 18761 w 455886"/>
                  <a:gd name="connsiteY16" fmla="*/ 82365 h 450827"/>
                  <a:gd name="connsiteX17" fmla="*/ 18943 w 455886"/>
                  <a:gd name="connsiteY17" fmla="*/ 83310 h 450827"/>
                  <a:gd name="connsiteX18" fmla="*/ 27229 w 455886"/>
                  <a:gd name="connsiteY18" fmla="*/ 126458 h 450827"/>
                  <a:gd name="connsiteX19" fmla="*/ 329419 w 455886"/>
                  <a:gd name="connsiteY19" fmla="*/ 23069 h 450827"/>
                  <a:gd name="connsiteX20" fmla="*/ 455854 w 455886"/>
                  <a:gd name="connsiteY20" fmla="*/ 225804 h 450827"/>
                  <a:gd name="connsiteX21" fmla="*/ 322504 w 455886"/>
                  <a:gd name="connsiteY21" fmla="*/ 354296 h 450827"/>
                  <a:gd name="connsiteX22" fmla="*/ 332029 w 455886"/>
                  <a:gd name="connsiteY22" fmla="*/ 363821 h 450827"/>
                  <a:gd name="connsiteX23" fmla="*/ 383464 w 455886"/>
                  <a:gd name="connsiteY23" fmla="*/ 363821 h 450827"/>
                  <a:gd name="connsiteX24" fmla="*/ 89828 w 455886"/>
                  <a:gd name="connsiteY24" fmla="*/ 376912 h 450827"/>
                  <a:gd name="connsiteX25" fmla="*/ 22276 w 455886"/>
                  <a:gd name="connsiteY25" fmla="*/ 225518 h 450827"/>
                  <a:gd name="connsiteX26" fmla="*/ 12418 w 455886"/>
                  <a:gd name="connsiteY26" fmla="*/ 215660 h 450827"/>
                  <a:gd name="connsiteX27" fmla="*/ 2560 w 455886"/>
                  <a:gd name="connsiteY27" fmla="*/ 225518 h 450827"/>
                  <a:gd name="connsiteX28" fmla="*/ 232750 w 455886"/>
                  <a:gd name="connsiteY28" fmla="*/ 450782 h 450827"/>
                  <a:gd name="connsiteX29" fmla="*/ 393656 w 455886"/>
                  <a:gd name="connsiteY29" fmla="*/ 381728 h 450827"/>
                  <a:gd name="connsiteX30" fmla="*/ 393656 w 455886"/>
                  <a:gd name="connsiteY30" fmla="*/ 425638 h 450827"/>
                  <a:gd name="connsiteX31" fmla="*/ 403181 w 455886"/>
                  <a:gd name="connsiteY31" fmla="*/ 435163 h 450827"/>
                  <a:gd name="connsiteX32" fmla="*/ 412706 w 455886"/>
                  <a:gd name="connsiteY32" fmla="*/ 425638 h 450827"/>
                  <a:gd name="connsiteX33" fmla="*/ 412706 w 455886"/>
                  <a:gd name="connsiteY33" fmla="*/ 344962 h 450827"/>
                  <a:gd name="connsiteX34" fmla="*/ 332410 w 455886"/>
                  <a:gd name="connsiteY34" fmla="*/ 344962 h 450827"/>
                  <a:gd name="connsiteX35" fmla="*/ 322695 w 455886"/>
                  <a:gd name="connsiteY35" fmla="*/ 354292 h 450827"/>
                  <a:gd name="connsiteX36" fmla="*/ 322695 w 455886"/>
                  <a:gd name="connsiteY36" fmla="*/ 354677 h 450827"/>
                  <a:gd name="connsiteX37" fmla="*/ 232398 w 455886"/>
                  <a:gd name="connsiteY37" fmla="*/ 347724 h 450827"/>
                  <a:gd name="connsiteX38" fmla="*/ 110763 w 455886"/>
                  <a:gd name="connsiteY38" fmla="*/ 226280 h 450827"/>
                  <a:gd name="connsiteX39" fmla="*/ 232207 w 455886"/>
                  <a:gd name="connsiteY39" fmla="*/ 104646 h 450827"/>
                  <a:gd name="connsiteX40" fmla="*/ 353841 w 455886"/>
                  <a:gd name="connsiteY40" fmla="*/ 226090 h 450827"/>
                  <a:gd name="connsiteX41" fmla="*/ 353841 w 455886"/>
                  <a:gd name="connsiteY41" fmla="*/ 226280 h 450827"/>
                  <a:gd name="connsiteX42" fmla="*/ 232588 w 455886"/>
                  <a:gd name="connsiteY42" fmla="*/ 348105 h 450827"/>
                  <a:gd name="connsiteX43" fmla="*/ 232398 w 455886"/>
                  <a:gd name="connsiteY43" fmla="*/ 330103 h 450827"/>
                  <a:gd name="connsiteX44" fmla="*/ 336220 w 455886"/>
                  <a:gd name="connsiteY44" fmla="*/ 226280 h 450827"/>
                  <a:gd name="connsiteX45" fmla="*/ 232398 w 455886"/>
                  <a:gd name="connsiteY45" fmla="*/ 122458 h 450827"/>
                  <a:gd name="connsiteX46" fmla="*/ 128575 w 455886"/>
                  <a:gd name="connsiteY46" fmla="*/ 226280 h 450827"/>
                  <a:gd name="connsiteX47" fmla="*/ 231150 w 455886"/>
                  <a:gd name="connsiteY47" fmla="*/ 330387 h 450827"/>
                  <a:gd name="connsiteX48" fmla="*/ 232588 w 455886"/>
                  <a:gd name="connsiteY48" fmla="*/ 330388 h 450827"/>
                  <a:gd name="connsiteX49" fmla="*/ 303835 w 455886"/>
                  <a:gd name="connsiteY49" fmla="*/ 268381 h 450827"/>
                  <a:gd name="connsiteX50" fmla="*/ 301511 w 455886"/>
                  <a:gd name="connsiteY50" fmla="*/ 256894 h 450827"/>
                  <a:gd name="connsiteX51" fmla="*/ 300978 w 455886"/>
                  <a:gd name="connsiteY51" fmla="*/ 256570 h 450827"/>
                  <a:gd name="connsiteX52" fmla="*/ 241161 w 455886"/>
                  <a:gd name="connsiteY52" fmla="*/ 222280 h 450827"/>
                  <a:gd name="connsiteX53" fmla="*/ 241161 w 455886"/>
                  <a:gd name="connsiteY53" fmla="*/ 148270 h 450827"/>
                  <a:gd name="connsiteX54" fmla="*/ 232398 w 455886"/>
                  <a:gd name="connsiteY54" fmla="*/ 137507 h 450827"/>
                  <a:gd name="connsiteX55" fmla="*/ 223539 w 455886"/>
                  <a:gd name="connsiteY55" fmla="*/ 146174 h 450827"/>
                  <a:gd name="connsiteX56" fmla="*/ 223539 w 455886"/>
                  <a:gd name="connsiteY56" fmla="*/ 146270 h 450827"/>
                  <a:gd name="connsiteX57" fmla="*/ 223539 w 455886"/>
                  <a:gd name="connsiteY57" fmla="*/ 226661 h 450827"/>
                  <a:gd name="connsiteX58" fmla="*/ 228493 w 455886"/>
                  <a:gd name="connsiteY58" fmla="*/ 234472 h 450827"/>
                  <a:gd name="connsiteX59" fmla="*/ 292120 w 455886"/>
                  <a:gd name="connsiteY59" fmla="*/ 271714 h 450827"/>
                  <a:gd name="connsiteX60" fmla="*/ 303511 w 455886"/>
                  <a:gd name="connsiteY60" fmla="*/ 269614 h 450827"/>
                  <a:gd name="connsiteX61" fmla="*/ 304026 w 455886"/>
                  <a:gd name="connsiteY61" fmla="*/ 268762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1643 w 455885"/>
                  <a:gd name="csY8" fmla="*/ 142492 h 450827"/>
                  <a:gd name="csX9" fmla="*/ 91363 w 455885"/>
                  <a:gd name="csY9" fmla="*/ 132967 h 450827"/>
                  <a:gd name="csX10" fmla="*/ 103222 w 455885"/>
                  <a:gd name="csY10" fmla="*/ 140920 h 450827"/>
                  <a:gd name="csX11" fmla="*/ 16021 w 455885"/>
                  <a:gd name="csY11" fmla="*/ 167733 h 450827"/>
                  <a:gd name="csX12" fmla="*/ 400 w 455885"/>
                  <a:gd name="csY12" fmla="*/ 86295 h 450827"/>
                  <a:gd name="csX13" fmla="*/ 5829 w 455885"/>
                  <a:gd name="csY13" fmla="*/ 75758 h 450827"/>
                  <a:gd name="csX14" fmla="*/ 7258 w 455885"/>
                  <a:gd name="csY14" fmla="*/ 75436 h 450827"/>
                  <a:gd name="csX15" fmla="*/ 18792 w 455885"/>
                  <a:gd name="csY15" fmla="*/ 82397 h 450827"/>
                  <a:gd name="csX16" fmla="*/ 18974 w 455885"/>
                  <a:gd name="csY16" fmla="*/ 83342 h 450827"/>
                  <a:gd name="csX17" fmla="*/ 27260 w 455885"/>
                  <a:gd name="csY17" fmla="*/ 126490 h 450827"/>
                  <a:gd name="csX18" fmla="*/ 329450 w 455885"/>
                  <a:gd name="csY18" fmla="*/ 23101 h 450827"/>
                  <a:gd name="csX19" fmla="*/ 455885 w 455885"/>
                  <a:gd name="csY19" fmla="*/ 225836 h 450827"/>
                  <a:gd name="csX20" fmla="*/ 455885 w 455885"/>
                  <a:gd name="csY20" fmla="*/ 225645 h 450827"/>
                  <a:gd name="csX21" fmla="*/ 322535 w 455885"/>
                  <a:gd name="csY21" fmla="*/ 354328 h 450827"/>
                  <a:gd name="csX22" fmla="*/ 332060 w 455885"/>
                  <a:gd name="csY22" fmla="*/ 363853 h 450827"/>
                  <a:gd name="csX23" fmla="*/ 383495 w 455885"/>
                  <a:gd name="csY23" fmla="*/ 363853 h 450827"/>
                  <a:gd name="csX24" fmla="*/ 89859 w 455885"/>
                  <a:gd name="csY24" fmla="*/ 376944 h 450827"/>
                  <a:gd name="csX25" fmla="*/ 22307 w 455885"/>
                  <a:gd name="csY25" fmla="*/ 225550 h 450827"/>
                  <a:gd name="csX26" fmla="*/ 12449 w 455885"/>
                  <a:gd name="csY26" fmla="*/ 215692 h 450827"/>
                  <a:gd name="csX27" fmla="*/ 2591 w 455885"/>
                  <a:gd name="csY27" fmla="*/ 225550 h 450827"/>
                  <a:gd name="csX28" fmla="*/ 232781 w 455885"/>
                  <a:gd name="csY28" fmla="*/ 450814 h 450827"/>
                  <a:gd name="csX29" fmla="*/ 393687 w 455885"/>
                  <a:gd name="csY29" fmla="*/ 381760 h 450827"/>
                  <a:gd name="csX30" fmla="*/ 393687 w 455885"/>
                  <a:gd name="csY30" fmla="*/ 425670 h 450827"/>
                  <a:gd name="csX31" fmla="*/ 403212 w 455885"/>
                  <a:gd name="csY31" fmla="*/ 435195 h 450827"/>
                  <a:gd name="csX32" fmla="*/ 412737 w 455885"/>
                  <a:gd name="csY32" fmla="*/ 425670 h 450827"/>
                  <a:gd name="csX33" fmla="*/ 412737 w 455885"/>
                  <a:gd name="csY33" fmla="*/ 344994 h 450827"/>
                  <a:gd name="csX34" fmla="*/ 332441 w 455885"/>
                  <a:gd name="csY34" fmla="*/ 344994 h 450827"/>
                  <a:gd name="csX35" fmla="*/ 322726 w 455885"/>
                  <a:gd name="csY35" fmla="*/ 354324 h 450827"/>
                  <a:gd name="csX36" fmla="*/ 322726 w 455885"/>
                  <a:gd name="csY36" fmla="*/ 354709 h 450827"/>
                  <a:gd name="csX37" fmla="*/ 322535 w 455885"/>
                  <a:gd name="csY37" fmla="*/ 354328 h 450827"/>
                  <a:gd name="csX38" fmla="*/ 232429 w 455885"/>
                  <a:gd name="csY38" fmla="*/ 347756 h 450827"/>
                  <a:gd name="csX39" fmla="*/ 110794 w 455885"/>
                  <a:gd name="csY39" fmla="*/ 226312 h 450827"/>
                  <a:gd name="csX40" fmla="*/ 232238 w 455885"/>
                  <a:gd name="csY40" fmla="*/ 104678 h 450827"/>
                  <a:gd name="csX41" fmla="*/ 353872 w 455885"/>
                  <a:gd name="csY41" fmla="*/ 226122 h 450827"/>
                  <a:gd name="csX42" fmla="*/ 353872 w 455885"/>
                  <a:gd name="csY42" fmla="*/ 226312 h 450827"/>
                  <a:gd name="csX43" fmla="*/ 232619 w 455885"/>
                  <a:gd name="csY43" fmla="*/ 348137 h 450827"/>
                  <a:gd name="csX44" fmla="*/ 232429 w 455885"/>
                  <a:gd name="csY44" fmla="*/ 347756 h 450827"/>
                  <a:gd name="csX45" fmla="*/ 232429 w 455885"/>
                  <a:gd name="csY45" fmla="*/ 330135 h 450827"/>
                  <a:gd name="csX46" fmla="*/ 336251 w 455885"/>
                  <a:gd name="csY46" fmla="*/ 226312 h 450827"/>
                  <a:gd name="csX47" fmla="*/ 232429 w 455885"/>
                  <a:gd name="csY47" fmla="*/ 122490 h 450827"/>
                  <a:gd name="csX48" fmla="*/ 128606 w 455885"/>
                  <a:gd name="csY48" fmla="*/ 226312 h 450827"/>
                  <a:gd name="csX49" fmla="*/ 231181 w 455885"/>
                  <a:gd name="csY49" fmla="*/ 330419 h 450827"/>
                  <a:gd name="csX50" fmla="*/ 232619 w 455885"/>
                  <a:gd name="csY50" fmla="*/ 330420 h 450827"/>
                  <a:gd name="csX51" fmla="*/ 232429 w 455885"/>
                  <a:gd name="csY51" fmla="*/ 330135 h 450827"/>
                  <a:gd name="csX52" fmla="*/ 303866 w 455885"/>
                  <a:gd name="csY52" fmla="*/ 268413 h 450827"/>
                  <a:gd name="csX53" fmla="*/ 301542 w 455885"/>
                  <a:gd name="csY53" fmla="*/ 256926 h 450827"/>
                  <a:gd name="csX54" fmla="*/ 301009 w 455885"/>
                  <a:gd name="csY54" fmla="*/ 256602 h 450827"/>
                  <a:gd name="csX55" fmla="*/ 241192 w 455885"/>
                  <a:gd name="csY55" fmla="*/ 222312 h 450827"/>
                  <a:gd name="csX56" fmla="*/ 241192 w 455885"/>
                  <a:gd name="csY56" fmla="*/ 148302 h 450827"/>
                  <a:gd name="csX57" fmla="*/ 232429 w 455885"/>
                  <a:gd name="csY57" fmla="*/ 137539 h 450827"/>
                  <a:gd name="csX58" fmla="*/ 223570 w 455885"/>
                  <a:gd name="csY58" fmla="*/ 146206 h 450827"/>
                  <a:gd name="csX59" fmla="*/ 223570 w 455885"/>
                  <a:gd name="csY59" fmla="*/ 146302 h 450827"/>
                  <a:gd name="csX60" fmla="*/ 223570 w 455885"/>
                  <a:gd name="csY60" fmla="*/ 226693 h 450827"/>
                  <a:gd name="csX61" fmla="*/ 228524 w 455885"/>
                  <a:gd name="csY61" fmla="*/ 234504 h 450827"/>
                  <a:gd name="csX62" fmla="*/ 292151 w 455885"/>
                  <a:gd name="csY62" fmla="*/ 271746 h 450827"/>
                  <a:gd name="csX63" fmla="*/ 303542 w 455885"/>
                  <a:gd name="csY63" fmla="*/ 269646 h 450827"/>
                  <a:gd name="csX64" fmla="*/ 304057 w 455885"/>
                  <a:gd name="csY64" fmla="*/ 268794 h 450827"/>
                  <a:gd name="csX65" fmla="*/ 303866 w 455885"/>
                  <a:gd name="csY65" fmla="*/ 268413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1643 w 455885"/>
                  <a:gd name="csY8" fmla="*/ 142492 h 450827"/>
                  <a:gd name="csX9" fmla="*/ 91363 w 455885"/>
                  <a:gd name="csY9" fmla="*/ 132967 h 450827"/>
                  <a:gd name="csX10" fmla="*/ 16021 w 455885"/>
                  <a:gd name="csY10" fmla="*/ 167733 h 450827"/>
                  <a:gd name="csX11" fmla="*/ 400 w 455885"/>
                  <a:gd name="csY11" fmla="*/ 86295 h 450827"/>
                  <a:gd name="csX12" fmla="*/ 5829 w 455885"/>
                  <a:gd name="csY12" fmla="*/ 75758 h 450827"/>
                  <a:gd name="csX13" fmla="*/ 7258 w 455885"/>
                  <a:gd name="csY13" fmla="*/ 75436 h 450827"/>
                  <a:gd name="csX14" fmla="*/ 18792 w 455885"/>
                  <a:gd name="csY14" fmla="*/ 82397 h 450827"/>
                  <a:gd name="csX15" fmla="*/ 18974 w 455885"/>
                  <a:gd name="csY15" fmla="*/ 83342 h 450827"/>
                  <a:gd name="csX16" fmla="*/ 27260 w 455885"/>
                  <a:gd name="csY16" fmla="*/ 126490 h 450827"/>
                  <a:gd name="csX17" fmla="*/ 329450 w 455885"/>
                  <a:gd name="csY17" fmla="*/ 23101 h 450827"/>
                  <a:gd name="csX18" fmla="*/ 455885 w 455885"/>
                  <a:gd name="csY18" fmla="*/ 225836 h 450827"/>
                  <a:gd name="csX19" fmla="*/ 455885 w 455885"/>
                  <a:gd name="csY19" fmla="*/ 225645 h 450827"/>
                  <a:gd name="csX20" fmla="*/ 322535 w 455885"/>
                  <a:gd name="csY20" fmla="*/ 354328 h 450827"/>
                  <a:gd name="csX21" fmla="*/ 332060 w 455885"/>
                  <a:gd name="csY21" fmla="*/ 363853 h 450827"/>
                  <a:gd name="csX22" fmla="*/ 383495 w 455885"/>
                  <a:gd name="csY22" fmla="*/ 363853 h 450827"/>
                  <a:gd name="csX23" fmla="*/ 89859 w 455885"/>
                  <a:gd name="csY23" fmla="*/ 376944 h 450827"/>
                  <a:gd name="csX24" fmla="*/ 22307 w 455885"/>
                  <a:gd name="csY24" fmla="*/ 225550 h 450827"/>
                  <a:gd name="csX25" fmla="*/ 12449 w 455885"/>
                  <a:gd name="csY25" fmla="*/ 215692 h 450827"/>
                  <a:gd name="csX26" fmla="*/ 2591 w 455885"/>
                  <a:gd name="csY26" fmla="*/ 225550 h 450827"/>
                  <a:gd name="csX27" fmla="*/ 232781 w 455885"/>
                  <a:gd name="csY27" fmla="*/ 450814 h 450827"/>
                  <a:gd name="csX28" fmla="*/ 393687 w 455885"/>
                  <a:gd name="csY28" fmla="*/ 381760 h 450827"/>
                  <a:gd name="csX29" fmla="*/ 393687 w 455885"/>
                  <a:gd name="csY29" fmla="*/ 425670 h 450827"/>
                  <a:gd name="csX30" fmla="*/ 403212 w 455885"/>
                  <a:gd name="csY30" fmla="*/ 435195 h 450827"/>
                  <a:gd name="csX31" fmla="*/ 412737 w 455885"/>
                  <a:gd name="csY31" fmla="*/ 425670 h 450827"/>
                  <a:gd name="csX32" fmla="*/ 412737 w 455885"/>
                  <a:gd name="csY32" fmla="*/ 344994 h 450827"/>
                  <a:gd name="csX33" fmla="*/ 332441 w 455885"/>
                  <a:gd name="csY33" fmla="*/ 344994 h 450827"/>
                  <a:gd name="csX34" fmla="*/ 322726 w 455885"/>
                  <a:gd name="csY34" fmla="*/ 354324 h 450827"/>
                  <a:gd name="csX35" fmla="*/ 322726 w 455885"/>
                  <a:gd name="csY35" fmla="*/ 354709 h 450827"/>
                  <a:gd name="csX36" fmla="*/ 322535 w 455885"/>
                  <a:gd name="csY36" fmla="*/ 354328 h 450827"/>
                  <a:gd name="csX37" fmla="*/ 232429 w 455885"/>
                  <a:gd name="csY37" fmla="*/ 347756 h 450827"/>
                  <a:gd name="csX38" fmla="*/ 110794 w 455885"/>
                  <a:gd name="csY38" fmla="*/ 226312 h 450827"/>
                  <a:gd name="csX39" fmla="*/ 232238 w 455885"/>
                  <a:gd name="csY39" fmla="*/ 104678 h 450827"/>
                  <a:gd name="csX40" fmla="*/ 353872 w 455885"/>
                  <a:gd name="csY40" fmla="*/ 226122 h 450827"/>
                  <a:gd name="csX41" fmla="*/ 353872 w 455885"/>
                  <a:gd name="csY41" fmla="*/ 226312 h 450827"/>
                  <a:gd name="csX42" fmla="*/ 232619 w 455885"/>
                  <a:gd name="csY42" fmla="*/ 348137 h 450827"/>
                  <a:gd name="csX43" fmla="*/ 232429 w 455885"/>
                  <a:gd name="csY43" fmla="*/ 347756 h 450827"/>
                  <a:gd name="csX44" fmla="*/ 232429 w 455885"/>
                  <a:gd name="csY44" fmla="*/ 330135 h 450827"/>
                  <a:gd name="csX45" fmla="*/ 336251 w 455885"/>
                  <a:gd name="csY45" fmla="*/ 226312 h 450827"/>
                  <a:gd name="csX46" fmla="*/ 232429 w 455885"/>
                  <a:gd name="csY46" fmla="*/ 122490 h 450827"/>
                  <a:gd name="csX47" fmla="*/ 128606 w 455885"/>
                  <a:gd name="csY47" fmla="*/ 226312 h 450827"/>
                  <a:gd name="csX48" fmla="*/ 231181 w 455885"/>
                  <a:gd name="csY48" fmla="*/ 330419 h 450827"/>
                  <a:gd name="csX49" fmla="*/ 232619 w 455885"/>
                  <a:gd name="csY49" fmla="*/ 330420 h 450827"/>
                  <a:gd name="csX50" fmla="*/ 232429 w 455885"/>
                  <a:gd name="csY50" fmla="*/ 330135 h 450827"/>
                  <a:gd name="csX51" fmla="*/ 303866 w 455885"/>
                  <a:gd name="csY51" fmla="*/ 268413 h 450827"/>
                  <a:gd name="csX52" fmla="*/ 301542 w 455885"/>
                  <a:gd name="csY52" fmla="*/ 256926 h 450827"/>
                  <a:gd name="csX53" fmla="*/ 301009 w 455885"/>
                  <a:gd name="csY53" fmla="*/ 256602 h 450827"/>
                  <a:gd name="csX54" fmla="*/ 241192 w 455885"/>
                  <a:gd name="csY54" fmla="*/ 222312 h 450827"/>
                  <a:gd name="csX55" fmla="*/ 241192 w 455885"/>
                  <a:gd name="csY55" fmla="*/ 148302 h 450827"/>
                  <a:gd name="csX56" fmla="*/ 232429 w 455885"/>
                  <a:gd name="csY56" fmla="*/ 137539 h 450827"/>
                  <a:gd name="csX57" fmla="*/ 223570 w 455885"/>
                  <a:gd name="csY57" fmla="*/ 146206 h 450827"/>
                  <a:gd name="csX58" fmla="*/ 223570 w 455885"/>
                  <a:gd name="csY58" fmla="*/ 146302 h 450827"/>
                  <a:gd name="csX59" fmla="*/ 223570 w 455885"/>
                  <a:gd name="csY59" fmla="*/ 226693 h 450827"/>
                  <a:gd name="csX60" fmla="*/ 228524 w 455885"/>
                  <a:gd name="csY60" fmla="*/ 234504 h 450827"/>
                  <a:gd name="csX61" fmla="*/ 292151 w 455885"/>
                  <a:gd name="csY61" fmla="*/ 271746 h 450827"/>
                  <a:gd name="csX62" fmla="*/ 303542 w 455885"/>
                  <a:gd name="csY62" fmla="*/ 269646 h 450827"/>
                  <a:gd name="csX63" fmla="*/ 304057 w 455885"/>
                  <a:gd name="csY63" fmla="*/ 268794 h 450827"/>
                  <a:gd name="csX64" fmla="*/ 303866 w 455885"/>
                  <a:gd name="csY64" fmla="*/ 268413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1643 w 455885"/>
                  <a:gd name="csY8" fmla="*/ 142492 h 450827"/>
                  <a:gd name="csX9" fmla="*/ 16021 w 455885"/>
                  <a:gd name="csY9" fmla="*/ 167733 h 450827"/>
                  <a:gd name="csX10" fmla="*/ 400 w 455885"/>
                  <a:gd name="csY10" fmla="*/ 86295 h 450827"/>
                  <a:gd name="csX11" fmla="*/ 5829 w 455885"/>
                  <a:gd name="csY11" fmla="*/ 75758 h 450827"/>
                  <a:gd name="csX12" fmla="*/ 7258 w 455885"/>
                  <a:gd name="csY12" fmla="*/ 75436 h 450827"/>
                  <a:gd name="csX13" fmla="*/ 18792 w 455885"/>
                  <a:gd name="csY13" fmla="*/ 82397 h 450827"/>
                  <a:gd name="csX14" fmla="*/ 18974 w 455885"/>
                  <a:gd name="csY14" fmla="*/ 83342 h 450827"/>
                  <a:gd name="csX15" fmla="*/ 27260 w 455885"/>
                  <a:gd name="csY15" fmla="*/ 126490 h 450827"/>
                  <a:gd name="csX16" fmla="*/ 329450 w 455885"/>
                  <a:gd name="csY16" fmla="*/ 23101 h 450827"/>
                  <a:gd name="csX17" fmla="*/ 455885 w 455885"/>
                  <a:gd name="csY17" fmla="*/ 225836 h 450827"/>
                  <a:gd name="csX18" fmla="*/ 455885 w 455885"/>
                  <a:gd name="csY18" fmla="*/ 225645 h 450827"/>
                  <a:gd name="csX19" fmla="*/ 322535 w 455885"/>
                  <a:gd name="csY19" fmla="*/ 354328 h 450827"/>
                  <a:gd name="csX20" fmla="*/ 332060 w 455885"/>
                  <a:gd name="csY20" fmla="*/ 363853 h 450827"/>
                  <a:gd name="csX21" fmla="*/ 383495 w 455885"/>
                  <a:gd name="csY21" fmla="*/ 363853 h 450827"/>
                  <a:gd name="csX22" fmla="*/ 89859 w 455885"/>
                  <a:gd name="csY22" fmla="*/ 376944 h 450827"/>
                  <a:gd name="csX23" fmla="*/ 22307 w 455885"/>
                  <a:gd name="csY23" fmla="*/ 225550 h 450827"/>
                  <a:gd name="csX24" fmla="*/ 12449 w 455885"/>
                  <a:gd name="csY24" fmla="*/ 215692 h 450827"/>
                  <a:gd name="csX25" fmla="*/ 2591 w 455885"/>
                  <a:gd name="csY25" fmla="*/ 225550 h 450827"/>
                  <a:gd name="csX26" fmla="*/ 232781 w 455885"/>
                  <a:gd name="csY26" fmla="*/ 450814 h 450827"/>
                  <a:gd name="csX27" fmla="*/ 393687 w 455885"/>
                  <a:gd name="csY27" fmla="*/ 381760 h 450827"/>
                  <a:gd name="csX28" fmla="*/ 393687 w 455885"/>
                  <a:gd name="csY28" fmla="*/ 425670 h 450827"/>
                  <a:gd name="csX29" fmla="*/ 403212 w 455885"/>
                  <a:gd name="csY29" fmla="*/ 435195 h 450827"/>
                  <a:gd name="csX30" fmla="*/ 412737 w 455885"/>
                  <a:gd name="csY30" fmla="*/ 425670 h 450827"/>
                  <a:gd name="csX31" fmla="*/ 412737 w 455885"/>
                  <a:gd name="csY31" fmla="*/ 344994 h 450827"/>
                  <a:gd name="csX32" fmla="*/ 332441 w 455885"/>
                  <a:gd name="csY32" fmla="*/ 344994 h 450827"/>
                  <a:gd name="csX33" fmla="*/ 322726 w 455885"/>
                  <a:gd name="csY33" fmla="*/ 354324 h 450827"/>
                  <a:gd name="csX34" fmla="*/ 322726 w 455885"/>
                  <a:gd name="csY34" fmla="*/ 354709 h 450827"/>
                  <a:gd name="csX35" fmla="*/ 322535 w 455885"/>
                  <a:gd name="csY35" fmla="*/ 354328 h 450827"/>
                  <a:gd name="csX36" fmla="*/ 232429 w 455885"/>
                  <a:gd name="csY36" fmla="*/ 347756 h 450827"/>
                  <a:gd name="csX37" fmla="*/ 110794 w 455885"/>
                  <a:gd name="csY37" fmla="*/ 226312 h 450827"/>
                  <a:gd name="csX38" fmla="*/ 232238 w 455885"/>
                  <a:gd name="csY38" fmla="*/ 104678 h 450827"/>
                  <a:gd name="csX39" fmla="*/ 353872 w 455885"/>
                  <a:gd name="csY39" fmla="*/ 226122 h 450827"/>
                  <a:gd name="csX40" fmla="*/ 353872 w 455885"/>
                  <a:gd name="csY40" fmla="*/ 226312 h 450827"/>
                  <a:gd name="csX41" fmla="*/ 232619 w 455885"/>
                  <a:gd name="csY41" fmla="*/ 348137 h 450827"/>
                  <a:gd name="csX42" fmla="*/ 232429 w 455885"/>
                  <a:gd name="csY42" fmla="*/ 347756 h 450827"/>
                  <a:gd name="csX43" fmla="*/ 232429 w 455885"/>
                  <a:gd name="csY43" fmla="*/ 330135 h 450827"/>
                  <a:gd name="csX44" fmla="*/ 336251 w 455885"/>
                  <a:gd name="csY44" fmla="*/ 226312 h 450827"/>
                  <a:gd name="csX45" fmla="*/ 232429 w 455885"/>
                  <a:gd name="csY45" fmla="*/ 122490 h 450827"/>
                  <a:gd name="csX46" fmla="*/ 128606 w 455885"/>
                  <a:gd name="csY46" fmla="*/ 226312 h 450827"/>
                  <a:gd name="csX47" fmla="*/ 231181 w 455885"/>
                  <a:gd name="csY47" fmla="*/ 330419 h 450827"/>
                  <a:gd name="csX48" fmla="*/ 232619 w 455885"/>
                  <a:gd name="csY48" fmla="*/ 330420 h 450827"/>
                  <a:gd name="csX49" fmla="*/ 232429 w 455885"/>
                  <a:gd name="csY49" fmla="*/ 330135 h 450827"/>
                  <a:gd name="csX50" fmla="*/ 303866 w 455885"/>
                  <a:gd name="csY50" fmla="*/ 268413 h 450827"/>
                  <a:gd name="csX51" fmla="*/ 301542 w 455885"/>
                  <a:gd name="csY51" fmla="*/ 256926 h 450827"/>
                  <a:gd name="csX52" fmla="*/ 301009 w 455885"/>
                  <a:gd name="csY52" fmla="*/ 256602 h 450827"/>
                  <a:gd name="csX53" fmla="*/ 241192 w 455885"/>
                  <a:gd name="csY53" fmla="*/ 222312 h 450827"/>
                  <a:gd name="csX54" fmla="*/ 241192 w 455885"/>
                  <a:gd name="csY54" fmla="*/ 148302 h 450827"/>
                  <a:gd name="csX55" fmla="*/ 232429 w 455885"/>
                  <a:gd name="csY55" fmla="*/ 137539 h 450827"/>
                  <a:gd name="csX56" fmla="*/ 223570 w 455885"/>
                  <a:gd name="csY56" fmla="*/ 146206 h 450827"/>
                  <a:gd name="csX57" fmla="*/ 223570 w 455885"/>
                  <a:gd name="csY57" fmla="*/ 146302 h 450827"/>
                  <a:gd name="csX58" fmla="*/ 223570 w 455885"/>
                  <a:gd name="csY58" fmla="*/ 226693 h 450827"/>
                  <a:gd name="csX59" fmla="*/ 228524 w 455885"/>
                  <a:gd name="csY59" fmla="*/ 234504 h 450827"/>
                  <a:gd name="csX60" fmla="*/ 292151 w 455885"/>
                  <a:gd name="csY60" fmla="*/ 271746 h 450827"/>
                  <a:gd name="csX61" fmla="*/ 303542 w 455885"/>
                  <a:gd name="csY61" fmla="*/ 269646 h 450827"/>
                  <a:gd name="csX62" fmla="*/ 304057 w 455885"/>
                  <a:gd name="csY62" fmla="*/ 268794 h 450827"/>
                  <a:gd name="csX63" fmla="*/ 303866 w 455885"/>
                  <a:gd name="csY63" fmla="*/ 268413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1643 w 455885"/>
                  <a:gd name="csY8" fmla="*/ 142492 h 450827"/>
                  <a:gd name="csX9" fmla="*/ 400 w 455885"/>
                  <a:gd name="csY9" fmla="*/ 86295 h 450827"/>
                  <a:gd name="csX10" fmla="*/ 5829 w 455885"/>
                  <a:gd name="csY10" fmla="*/ 75758 h 450827"/>
                  <a:gd name="csX11" fmla="*/ 7258 w 455885"/>
                  <a:gd name="csY11" fmla="*/ 75436 h 450827"/>
                  <a:gd name="csX12" fmla="*/ 18792 w 455885"/>
                  <a:gd name="csY12" fmla="*/ 82397 h 450827"/>
                  <a:gd name="csX13" fmla="*/ 18974 w 455885"/>
                  <a:gd name="csY13" fmla="*/ 83342 h 450827"/>
                  <a:gd name="csX14" fmla="*/ 27260 w 455885"/>
                  <a:gd name="csY14" fmla="*/ 126490 h 450827"/>
                  <a:gd name="csX15" fmla="*/ 329450 w 455885"/>
                  <a:gd name="csY15" fmla="*/ 23101 h 450827"/>
                  <a:gd name="csX16" fmla="*/ 455885 w 455885"/>
                  <a:gd name="csY16" fmla="*/ 225836 h 450827"/>
                  <a:gd name="csX17" fmla="*/ 455885 w 455885"/>
                  <a:gd name="csY17" fmla="*/ 225645 h 450827"/>
                  <a:gd name="csX18" fmla="*/ 322535 w 455885"/>
                  <a:gd name="csY18" fmla="*/ 354328 h 450827"/>
                  <a:gd name="csX19" fmla="*/ 332060 w 455885"/>
                  <a:gd name="csY19" fmla="*/ 363853 h 450827"/>
                  <a:gd name="csX20" fmla="*/ 383495 w 455885"/>
                  <a:gd name="csY20" fmla="*/ 363853 h 450827"/>
                  <a:gd name="csX21" fmla="*/ 89859 w 455885"/>
                  <a:gd name="csY21" fmla="*/ 376944 h 450827"/>
                  <a:gd name="csX22" fmla="*/ 22307 w 455885"/>
                  <a:gd name="csY22" fmla="*/ 225550 h 450827"/>
                  <a:gd name="csX23" fmla="*/ 12449 w 455885"/>
                  <a:gd name="csY23" fmla="*/ 215692 h 450827"/>
                  <a:gd name="csX24" fmla="*/ 2591 w 455885"/>
                  <a:gd name="csY24" fmla="*/ 225550 h 450827"/>
                  <a:gd name="csX25" fmla="*/ 232781 w 455885"/>
                  <a:gd name="csY25" fmla="*/ 450814 h 450827"/>
                  <a:gd name="csX26" fmla="*/ 393687 w 455885"/>
                  <a:gd name="csY26" fmla="*/ 381760 h 450827"/>
                  <a:gd name="csX27" fmla="*/ 393687 w 455885"/>
                  <a:gd name="csY27" fmla="*/ 425670 h 450827"/>
                  <a:gd name="csX28" fmla="*/ 403212 w 455885"/>
                  <a:gd name="csY28" fmla="*/ 435195 h 450827"/>
                  <a:gd name="csX29" fmla="*/ 412737 w 455885"/>
                  <a:gd name="csY29" fmla="*/ 425670 h 450827"/>
                  <a:gd name="csX30" fmla="*/ 412737 w 455885"/>
                  <a:gd name="csY30" fmla="*/ 344994 h 450827"/>
                  <a:gd name="csX31" fmla="*/ 332441 w 455885"/>
                  <a:gd name="csY31" fmla="*/ 344994 h 450827"/>
                  <a:gd name="csX32" fmla="*/ 322726 w 455885"/>
                  <a:gd name="csY32" fmla="*/ 354324 h 450827"/>
                  <a:gd name="csX33" fmla="*/ 322726 w 455885"/>
                  <a:gd name="csY33" fmla="*/ 354709 h 450827"/>
                  <a:gd name="csX34" fmla="*/ 322535 w 455885"/>
                  <a:gd name="csY34" fmla="*/ 354328 h 450827"/>
                  <a:gd name="csX35" fmla="*/ 232429 w 455885"/>
                  <a:gd name="csY35" fmla="*/ 347756 h 450827"/>
                  <a:gd name="csX36" fmla="*/ 110794 w 455885"/>
                  <a:gd name="csY36" fmla="*/ 226312 h 450827"/>
                  <a:gd name="csX37" fmla="*/ 232238 w 455885"/>
                  <a:gd name="csY37" fmla="*/ 104678 h 450827"/>
                  <a:gd name="csX38" fmla="*/ 353872 w 455885"/>
                  <a:gd name="csY38" fmla="*/ 226122 h 450827"/>
                  <a:gd name="csX39" fmla="*/ 353872 w 455885"/>
                  <a:gd name="csY39" fmla="*/ 226312 h 450827"/>
                  <a:gd name="csX40" fmla="*/ 232619 w 455885"/>
                  <a:gd name="csY40" fmla="*/ 348137 h 450827"/>
                  <a:gd name="csX41" fmla="*/ 232429 w 455885"/>
                  <a:gd name="csY41" fmla="*/ 347756 h 450827"/>
                  <a:gd name="csX42" fmla="*/ 232429 w 455885"/>
                  <a:gd name="csY42" fmla="*/ 330135 h 450827"/>
                  <a:gd name="csX43" fmla="*/ 336251 w 455885"/>
                  <a:gd name="csY43" fmla="*/ 226312 h 450827"/>
                  <a:gd name="csX44" fmla="*/ 232429 w 455885"/>
                  <a:gd name="csY44" fmla="*/ 122490 h 450827"/>
                  <a:gd name="csX45" fmla="*/ 128606 w 455885"/>
                  <a:gd name="csY45" fmla="*/ 226312 h 450827"/>
                  <a:gd name="csX46" fmla="*/ 231181 w 455885"/>
                  <a:gd name="csY46" fmla="*/ 330419 h 450827"/>
                  <a:gd name="csX47" fmla="*/ 232619 w 455885"/>
                  <a:gd name="csY47" fmla="*/ 330420 h 450827"/>
                  <a:gd name="csX48" fmla="*/ 232429 w 455885"/>
                  <a:gd name="csY48" fmla="*/ 330135 h 450827"/>
                  <a:gd name="csX49" fmla="*/ 303866 w 455885"/>
                  <a:gd name="csY49" fmla="*/ 268413 h 450827"/>
                  <a:gd name="csX50" fmla="*/ 301542 w 455885"/>
                  <a:gd name="csY50" fmla="*/ 256926 h 450827"/>
                  <a:gd name="csX51" fmla="*/ 301009 w 455885"/>
                  <a:gd name="csY51" fmla="*/ 256602 h 450827"/>
                  <a:gd name="csX52" fmla="*/ 241192 w 455885"/>
                  <a:gd name="csY52" fmla="*/ 222312 h 450827"/>
                  <a:gd name="csX53" fmla="*/ 241192 w 455885"/>
                  <a:gd name="csY53" fmla="*/ 148302 h 450827"/>
                  <a:gd name="csX54" fmla="*/ 232429 w 455885"/>
                  <a:gd name="csY54" fmla="*/ 137539 h 450827"/>
                  <a:gd name="csX55" fmla="*/ 223570 w 455885"/>
                  <a:gd name="csY55" fmla="*/ 146206 h 450827"/>
                  <a:gd name="csX56" fmla="*/ 223570 w 455885"/>
                  <a:gd name="csY56" fmla="*/ 146302 h 450827"/>
                  <a:gd name="csX57" fmla="*/ 223570 w 455885"/>
                  <a:gd name="csY57" fmla="*/ 226693 h 450827"/>
                  <a:gd name="csX58" fmla="*/ 228524 w 455885"/>
                  <a:gd name="csY58" fmla="*/ 234504 h 450827"/>
                  <a:gd name="csX59" fmla="*/ 292151 w 455885"/>
                  <a:gd name="csY59" fmla="*/ 271746 h 450827"/>
                  <a:gd name="csX60" fmla="*/ 303542 w 455885"/>
                  <a:gd name="csY60" fmla="*/ 269646 h 450827"/>
                  <a:gd name="csX61" fmla="*/ 304057 w 455885"/>
                  <a:gd name="csY61" fmla="*/ 268794 h 450827"/>
                  <a:gd name="csX62" fmla="*/ 303866 w 455885"/>
                  <a:gd name="csY62" fmla="*/ 268413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00 w 455885"/>
                  <a:gd name="csY8" fmla="*/ 86295 h 450827"/>
                  <a:gd name="csX9" fmla="*/ 5829 w 455885"/>
                  <a:gd name="csY9" fmla="*/ 75758 h 450827"/>
                  <a:gd name="csX10" fmla="*/ 7258 w 455885"/>
                  <a:gd name="csY10" fmla="*/ 75436 h 450827"/>
                  <a:gd name="csX11" fmla="*/ 18792 w 455885"/>
                  <a:gd name="csY11" fmla="*/ 82397 h 450827"/>
                  <a:gd name="csX12" fmla="*/ 18974 w 455885"/>
                  <a:gd name="csY12" fmla="*/ 83342 h 450827"/>
                  <a:gd name="csX13" fmla="*/ 27260 w 455885"/>
                  <a:gd name="csY13" fmla="*/ 126490 h 450827"/>
                  <a:gd name="csX14" fmla="*/ 329450 w 455885"/>
                  <a:gd name="csY14" fmla="*/ 23101 h 450827"/>
                  <a:gd name="csX15" fmla="*/ 455885 w 455885"/>
                  <a:gd name="csY15" fmla="*/ 225836 h 450827"/>
                  <a:gd name="csX16" fmla="*/ 455885 w 455885"/>
                  <a:gd name="csY16" fmla="*/ 225645 h 450827"/>
                  <a:gd name="csX17" fmla="*/ 322535 w 455885"/>
                  <a:gd name="csY17" fmla="*/ 354328 h 450827"/>
                  <a:gd name="csX18" fmla="*/ 332060 w 455885"/>
                  <a:gd name="csY18" fmla="*/ 363853 h 450827"/>
                  <a:gd name="csX19" fmla="*/ 383495 w 455885"/>
                  <a:gd name="csY19" fmla="*/ 363853 h 450827"/>
                  <a:gd name="csX20" fmla="*/ 89859 w 455885"/>
                  <a:gd name="csY20" fmla="*/ 376944 h 450827"/>
                  <a:gd name="csX21" fmla="*/ 22307 w 455885"/>
                  <a:gd name="csY21" fmla="*/ 225550 h 450827"/>
                  <a:gd name="csX22" fmla="*/ 12449 w 455885"/>
                  <a:gd name="csY22" fmla="*/ 215692 h 450827"/>
                  <a:gd name="csX23" fmla="*/ 2591 w 455885"/>
                  <a:gd name="csY23" fmla="*/ 225550 h 450827"/>
                  <a:gd name="csX24" fmla="*/ 232781 w 455885"/>
                  <a:gd name="csY24" fmla="*/ 450814 h 450827"/>
                  <a:gd name="csX25" fmla="*/ 393687 w 455885"/>
                  <a:gd name="csY25" fmla="*/ 381760 h 450827"/>
                  <a:gd name="csX26" fmla="*/ 393687 w 455885"/>
                  <a:gd name="csY26" fmla="*/ 425670 h 450827"/>
                  <a:gd name="csX27" fmla="*/ 403212 w 455885"/>
                  <a:gd name="csY27" fmla="*/ 435195 h 450827"/>
                  <a:gd name="csX28" fmla="*/ 412737 w 455885"/>
                  <a:gd name="csY28" fmla="*/ 425670 h 450827"/>
                  <a:gd name="csX29" fmla="*/ 412737 w 455885"/>
                  <a:gd name="csY29" fmla="*/ 344994 h 450827"/>
                  <a:gd name="csX30" fmla="*/ 332441 w 455885"/>
                  <a:gd name="csY30" fmla="*/ 344994 h 450827"/>
                  <a:gd name="csX31" fmla="*/ 322726 w 455885"/>
                  <a:gd name="csY31" fmla="*/ 354324 h 450827"/>
                  <a:gd name="csX32" fmla="*/ 322726 w 455885"/>
                  <a:gd name="csY32" fmla="*/ 354709 h 450827"/>
                  <a:gd name="csX33" fmla="*/ 322535 w 455885"/>
                  <a:gd name="csY33" fmla="*/ 354328 h 450827"/>
                  <a:gd name="csX34" fmla="*/ 232429 w 455885"/>
                  <a:gd name="csY34" fmla="*/ 347756 h 450827"/>
                  <a:gd name="csX35" fmla="*/ 110794 w 455885"/>
                  <a:gd name="csY35" fmla="*/ 226312 h 450827"/>
                  <a:gd name="csX36" fmla="*/ 232238 w 455885"/>
                  <a:gd name="csY36" fmla="*/ 104678 h 450827"/>
                  <a:gd name="csX37" fmla="*/ 353872 w 455885"/>
                  <a:gd name="csY37" fmla="*/ 226122 h 450827"/>
                  <a:gd name="csX38" fmla="*/ 353872 w 455885"/>
                  <a:gd name="csY38" fmla="*/ 226312 h 450827"/>
                  <a:gd name="csX39" fmla="*/ 232619 w 455885"/>
                  <a:gd name="csY39" fmla="*/ 348137 h 450827"/>
                  <a:gd name="csX40" fmla="*/ 232429 w 455885"/>
                  <a:gd name="csY40" fmla="*/ 347756 h 450827"/>
                  <a:gd name="csX41" fmla="*/ 232429 w 455885"/>
                  <a:gd name="csY41" fmla="*/ 330135 h 450827"/>
                  <a:gd name="csX42" fmla="*/ 336251 w 455885"/>
                  <a:gd name="csY42" fmla="*/ 226312 h 450827"/>
                  <a:gd name="csX43" fmla="*/ 232429 w 455885"/>
                  <a:gd name="csY43" fmla="*/ 122490 h 450827"/>
                  <a:gd name="csX44" fmla="*/ 128606 w 455885"/>
                  <a:gd name="csY44" fmla="*/ 226312 h 450827"/>
                  <a:gd name="csX45" fmla="*/ 231181 w 455885"/>
                  <a:gd name="csY45" fmla="*/ 330419 h 450827"/>
                  <a:gd name="csX46" fmla="*/ 232619 w 455885"/>
                  <a:gd name="csY46" fmla="*/ 330420 h 450827"/>
                  <a:gd name="csX47" fmla="*/ 232429 w 455885"/>
                  <a:gd name="csY47" fmla="*/ 330135 h 450827"/>
                  <a:gd name="csX48" fmla="*/ 303866 w 455885"/>
                  <a:gd name="csY48" fmla="*/ 268413 h 450827"/>
                  <a:gd name="csX49" fmla="*/ 301542 w 455885"/>
                  <a:gd name="csY49" fmla="*/ 256926 h 450827"/>
                  <a:gd name="csX50" fmla="*/ 301009 w 455885"/>
                  <a:gd name="csY50" fmla="*/ 256602 h 450827"/>
                  <a:gd name="csX51" fmla="*/ 241192 w 455885"/>
                  <a:gd name="csY51" fmla="*/ 222312 h 450827"/>
                  <a:gd name="csX52" fmla="*/ 241192 w 455885"/>
                  <a:gd name="csY52" fmla="*/ 148302 h 450827"/>
                  <a:gd name="csX53" fmla="*/ 232429 w 455885"/>
                  <a:gd name="csY53" fmla="*/ 137539 h 450827"/>
                  <a:gd name="csX54" fmla="*/ 223570 w 455885"/>
                  <a:gd name="csY54" fmla="*/ 146206 h 450827"/>
                  <a:gd name="csX55" fmla="*/ 223570 w 455885"/>
                  <a:gd name="csY55" fmla="*/ 146302 h 450827"/>
                  <a:gd name="csX56" fmla="*/ 223570 w 455885"/>
                  <a:gd name="csY56" fmla="*/ 226693 h 450827"/>
                  <a:gd name="csX57" fmla="*/ 228524 w 455885"/>
                  <a:gd name="csY57" fmla="*/ 234504 h 450827"/>
                  <a:gd name="csX58" fmla="*/ 292151 w 455885"/>
                  <a:gd name="csY58" fmla="*/ 271746 h 450827"/>
                  <a:gd name="csX59" fmla="*/ 303542 w 455885"/>
                  <a:gd name="csY59" fmla="*/ 269646 h 450827"/>
                  <a:gd name="csX60" fmla="*/ 304057 w 455885"/>
                  <a:gd name="csY60" fmla="*/ 268794 h 450827"/>
                  <a:gd name="csX61" fmla="*/ 303866 w 455885"/>
                  <a:gd name="csY61" fmla="*/ 268413 h 450827"/>
                  <a:gd name="csX0" fmla="*/ 455885 w 455885"/>
                  <a:gd name="csY0" fmla="*/ 211296 h 436478"/>
                  <a:gd name="csX1" fmla="*/ 444169 w 455885"/>
                  <a:gd name="csY1" fmla="*/ 283591 h 436478"/>
                  <a:gd name="csX2" fmla="*/ 435311 w 455885"/>
                  <a:gd name="csY2" fmla="*/ 289497 h 436478"/>
                  <a:gd name="csX3" fmla="*/ 432454 w 455885"/>
                  <a:gd name="csY3" fmla="*/ 288544 h 436478"/>
                  <a:gd name="csX4" fmla="*/ 426253 w 455885"/>
                  <a:gd name="csY4" fmla="*/ 276586 h 436478"/>
                  <a:gd name="csX5" fmla="*/ 426548 w 455885"/>
                  <a:gd name="csY5" fmla="*/ 275781 h 436478"/>
                  <a:gd name="csX6" fmla="*/ 437311 w 455885"/>
                  <a:gd name="csY6" fmla="*/ 210344 h 436478"/>
                  <a:gd name="csX7" fmla="*/ 230743 w 455885"/>
                  <a:gd name="csY7" fmla="*/ 4100 h 436478"/>
                  <a:gd name="csX8" fmla="*/ 400 w 455885"/>
                  <a:gd name="csY8" fmla="*/ 71946 h 436478"/>
                  <a:gd name="csX9" fmla="*/ 5829 w 455885"/>
                  <a:gd name="csY9" fmla="*/ 61409 h 436478"/>
                  <a:gd name="csX10" fmla="*/ 7258 w 455885"/>
                  <a:gd name="csY10" fmla="*/ 61087 h 436478"/>
                  <a:gd name="csX11" fmla="*/ 18792 w 455885"/>
                  <a:gd name="csY11" fmla="*/ 68048 h 436478"/>
                  <a:gd name="csX12" fmla="*/ 18974 w 455885"/>
                  <a:gd name="csY12" fmla="*/ 68993 h 436478"/>
                  <a:gd name="csX13" fmla="*/ 329450 w 455885"/>
                  <a:gd name="csY13" fmla="*/ 8752 h 436478"/>
                  <a:gd name="csX14" fmla="*/ 455885 w 455885"/>
                  <a:gd name="csY14" fmla="*/ 211487 h 436478"/>
                  <a:gd name="csX15" fmla="*/ 455885 w 455885"/>
                  <a:gd name="csY15" fmla="*/ 211296 h 436478"/>
                  <a:gd name="csX16" fmla="*/ 322535 w 455885"/>
                  <a:gd name="csY16" fmla="*/ 339979 h 436478"/>
                  <a:gd name="csX17" fmla="*/ 332060 w 455885"/>
                  <a:gd name="csY17" fmla="*/ 349504 h 436478"/>
                  <a:gd name="csX18" fmla="*/ 383495 w 455885"/>
                  <a:gd name="csY18" fmla="*/ 349504 h 436478"/>
                  <a:gd name="csX19" fmla="*/ 89859 w 455885"/>
                  <a:gd name="csY19" fmla="*/ 362595 h 436478"/>
                  <a:gd name="csX20" fmla="*/ 22307 w 455885"/>
                  <a:gd name="csY20" fmla="*/ 211201 h 436478"/>
                  <a:gd name="csX21" fmla="*/ 12449 w 455885"/>
                  <a:gd name="csY21" fmla="*/ 201343 h 436478"/>
                  <a:gd name="csX22" fmla="*/ 2591 w 455885"/>
                  <a:gd name="csY22" fmla="*/ 211201 h 436478"/>
                  <a:gd name="csX23" fmla="*/ 232781 w 455885"/>
                  <a:gd name="csY23" fmla="*/ 436465 h 436478"/>
                  <a:gd name="csX24" fmla="*/ 393687 w 455885"/>
                  <a:gd name="csY24" fmla="*/ 367411 h 436478"/>
                  <a:gd name="csX25" fmla="*/ 393687 w 455885"/>
                  <a:gd name="csY25" fmla="*/ 411321 h 436478"/>
                  <a:gd name="csX26" fmla="*/ 403212 w 455885"/>
                  <a:gd name="csY26" fmla="*/ 420846 h 436478"/>
                  <a:gd name="csX27" fmla="*/ 412737 w 455885"/>
                  <a:gd name="csY27" fmla="*/ 411321 h 436478"/>
                  <a:gd name="csX28" fmla="*/ 412737 w 455885"/>
                  <a:gd name="csY28" fmla="*/ 330645 h 436478"/>
                  <a:gd name="csX29" fmla="*/ 332441 w 455885"/>
                  <a:gd name="csY29" fmla="*/ 330645 h 436478"/>
                  <a:gd name="csX30" fmla="*/ 322726 w 455885"/>
                  <a:gd name="csY30" fmla="*/ 339975 h 436478"/>
                  <a:gd name="csX31" fmla="*/ 322726 w 455885"/>
                  <a:gd name="csY31" fmla="*/ 340360 h 436478"/>
                  <a:gd name="csX32" fmla="*/ 322535 w 455885"/>
                  <a:gd name="csY32" fmla="*/ 339979 h 436478"/>
                  <a:gd name="csX33" fmla="*/ 232429 w 455885"/>
                  <a:gd name="csY33" fmla="*/ 333407 h 436478"/>
                  <a:gd name="csX34" fmla="*/ 110794 w 455885"/>
                  <a:gd name="csY34" fmla="*/ 211963 h 436478"/>
                  <a:gd name="csX35" fmla="*/ 232238 w 455885"/>
                  <a:gd name="csY35" fmla="*/ 90329 h 436478"/>
                  <a:gd name="csX36" fmla="*/ 353872 w 455885"/>
                  <a:gd name="csY36" fmla="*/ 211773 h 436478"/>
                  <a:gd name="csX37" fmla="*/ 353872 w 455885"/>
                  <a:gd name="csY37" fmla="*/ 211963 h 436478"/>
                  <a:gd name="csX38" fmla="*/ 232619 w 455885"/>
                  <a:gd name="csY38" fmla="*/ 333788 h 436478"/>
                  <a:gd name="csX39" fmla="*/ 232429 w 455885"/>
                  <a:gd name="csY39" fmla="*/ 333407 h 436478"/>
                  <a:gd name="csX40" fmla="*/ 232429 w 455885"/>
                  <a:gd name="csY40" fmla="*/ 315786 h 436478"/>
                  <a:gd name="csX41" fmla="*/ 336251 w 455885"/>
                  <a:gd name="csY41" fmla="*/ 211963 h 436478"/>
                  <a:gd name="csX42" fmla="*/ 232429 w 455885"/>
                  <a:gd name="csY42" fmla="*/ 108141 h 436478"/>
                  <a:gd name="csX43" fmla="*/ 128606 w 455885"/>
                  <a:gd name="csY43" fmla="*/ 211963 h 436478"/>
                  <a:gd name="csX44" fmla="*/ 231181 w 455885"/>
                  <a:gd name="csY44" fmla="*/ 316070 h 436478"/>
                  <a:gd name="csX45" fmla="*/ 232619 w 455885"/>
                  <a:gd name="csY45" fmla="*/ 316071 h 436478"/>
                  <a:gd name="csX46" fmla="*/ 232429 w 455885"/>
                  <a:gd name="csY46" fmla="*/ 315786 h 436478"/>
                  <a:gd name="csX47" fmla="*/ 303866 w 455885"/>
                  <a:gd name="csY47" fmla="*/ 254064 h 436478"/>
                  <a:gd name="csX48" fmla="*/ 301542 w 455885"/>
                  <a:gd name="csY48" fmla="*/ 242577 h 436478"/>
                  <a:gd name="csX49" fmla="*/ 301009 w 455885"/>
                  <a:gd name="csY49" fmla="*/ 242253 h 436478"/>
                  <a:gd name="csX50" fmla="*/ 241192 w 455885"/>
                  <a:gd name="csY50" fmla="*/ 207963 h 436478"/>
                  <a:gd name="csX51" fmla="*/ 241192 w 455885"/>
                  <a:gd name="csY51" fmla="*/ 133953 h 436478"/>
                  <a:gd name="csX52" fmla="*/ 232429 w 455885"/>
                  <a:gd name="csY52" fmla="*/ 123190 h 436478"/>
                  <a:gd name="csX53" fmla="*/ 223570 w 455885"/>
                  <a:gd name="csY53" fmla="*/ 131857 h 436478"/>
                  <a:gd name="csX54" fmla="*/ 223570 w 455885"/>
                  <a:gd name="csY54" fmla="*/ 131953 h 436478"/>
                  <a:gd name="csX55" fmla="*/ 223570 w 455885"/>
                  <a:gd name="csY55" fmla="*/ 212344 h 436478"/>
                  <a:gd name="csX56" fmla="*/ 228524 w 455885"/>
                  <a:gd name="csY56" fmla="*/ 220155 h 436478"/>
                  <a:gd name="csX57" fmla="*/ 292151 w 455885"/>
                  <a:gd name="csY57" fmla="*/ 257397 h 436478"/>
                  <a:gd name="csX58" fmla="*/ 303542 w 455885"/>
                  <a:gd name="csY58" fmla="*/ 255297 h 436478"/>
                  <a:gd name="csX59" fmla="*/ 304057 w 455885"/>
                  <a:gd name="csY59" fmla="*/ 254445 h 436478"/>
                  <a:gd name="csX60" fmla="*/ 303866 w 455885"/>
                  <a:gd name="csY60" fmla="*/ 254064 h 436478"/>
                  <a:gd name="csX0" fmla="*/ 462998 w 462998"/>
                  <a:gd name="csY0" fmla="*/ 211296 h 436478"/>
                  <a:gd name="csX1" fmla="*/ 451282 w 462998"/>
                  <a:gd name="csY1" fmla="*/ 283591 h 436478"/>
                  <a:gd name="csX2" fmla="*/ 442424 w 462998"/>
                  <a:gd name="csY2" fmla="*/ 289497 h 436478"/>
                  <a:gd name="csX3" fmla="*/ 439567 w 462998"/>
                  <a:gd name="csY3" fmla="*/ 288544 h 436478"/>
                  <a:gd name="csX4" fmla="*/ 433366 w 462998"/>
                  <a:gd name="csY4" fmla="*/ 276586 h 436478"/>
                  <a:gd name="csX5" fmla="*/ 433661 w 462998"/>
                  <a:gd name="csY5" fmla="*/ 275781 h 436478"/>
                  <a:gd name="csX6" fmla="*/ 444424 w 462998"/>
                  <a:gd name="csY6" fmla="*/ 210344 h 436478"/>
                  <a:gd name="csX7" fmla="*/ 237856 w 462998"/>
                  <a:gd name="csY7" fmla="*/ 4100 h 436478"/>
                  <a:gd name="csX8" fmla="*/ 7513 w 462998"/>
                  <a:gd name="csY8" fmla="*/ 71946 h 436478"/>
                  <a:gd name="csX9" fmla="*/ 12942 w 462998"/>
                  <a:gd name="csY9" fmla="*/ 61409 h 436478"/>
                  <a:gd name="csX10" fmla="*/ 14371 w 462998"/>
                  <a:gd name="csY10" fmla="*/ 61087 h 436478"/>
                  <a:gd name="csX11" fmla="*/ 25905 w 462998"/>
                  <a:gd name="csY11" fmla="*/ 68048 h 436478"/>
                  <a:gd name="csX12" fmla="*/ 336563 w 462998"/>
                  <a:gd name="csY12" fmla="*/ 8752 h 436478"/>
                  <a:gd name="csX13" fmla="*/ 462998 w 462998"/>
                  <a:gd name="csY13" fmla="*/ 211487 h 436478"/>
                  <a:gd name="csX14" fmla="*/ 462998 w 462998"/>
                  <a:gd name="csY14" fmla="*/ 211296 h 436478"/>
                  <a:gd name="csX15" fmla="*/ 329648 w 462998"/>
                  <a:gd name="csY15" fmla="*/ 339979 h 436478"/>
                  <a:gd name="csX16" fmla="*/ 339173 w 462998"/>
                  <a:gd name="csY16" fmla="*/ 349504 h 436478"/>
                  <a:gd name="csX17" fmla="*/ 390608 w 462998"/>
                  <a:gd name="csY17" fmla="*/ 349504 h 436478"/>
                  <a:gd name="csX18" fmla="*/ 96972 w 462998"/>
                  <a:gd name="csY18" fmla="*/ 362595 h 436478"/>
                  <a:gd name="csX19" fmla="*/ 29420 w 462998"/>
                  <a:gd name="csY19" fmla="*/ 211201 h 436478"/>
                  <a:gd name="csX20" fmla="*/ 19562 w 462998"/>
                  <a:gd name="csY20" fmla="*/ 201343 h 436478"/>
                  <a:gd name="csX21" fmla="*/ 9704 w 462998"/>
                  <a:gd name="csY21" fmla="*/ 211201 h 436478"/>
                  <a:gd name="csX22" fmla="*/ 239894 w 462998"/>
                  <a:gd name="csY22" fmla="*/ 436465 h 436478"/>
                  <a:gd name="csX23" fmla="*/ 400800 w 462998"/>
                  <a:gd name="csY23" fmla="*/ 367411 h 436478"/>
                  <a:gd name="csX24" fmla="*/ 400800 w 462998"/>
                  <a:gd name="csY24" fmla="*/ 411321 h 436478"/>
                  <a:gd name="csX25" fmla="*/ 410325 w 462998"/>
                  <a:gd name="csY25" fmla="*/ 420846 h 436478"/>
                  <a:gd name="csX26" fmla="*/ 419850 w 462998"/>
                  <a:gd name="csY26" fmla="*/ 411321 h 436478"/>
                  <a:gd name="csX27" fmla="*/ 419850 w 462998"/>
                  <a:gd name="csY27" fmla="*/ 330645 h 436478"/>
                  <a:gd name="csX28" fmla="*/ 339554 w 462998"/>
                  <a:gd name="csY28" fmla="*/ 330645 h 436478"/>
                  <a:gd name="csX29" fmla="*/ 329839 w 462998"/>
                  <a:gd name="csY29" fmla="*/ 339975 h 436478"/>
                  <a:gd name="csX30" fmla="*/ 329839 w 462998"/>
                  <a:gd name="csY30" fmla="*/ 340360 h 436478"/>
                  <a:gd name="csX31" fmla="*/ 329648 w 462998"/>
                  <a:gd name="csY31" fmla="*/ 339979 h 436478"/>
                  <a:gd name="csX32" fmla="*/ 239542 w 462998"/>
                  <a:gd name="csY32" fmla="*/ 333407 h 436478"/>
                  <a:gd name="csX33" fmla="*/ 117907 w 462998"/>
                  <a:gd name="csY33" fmla="*/ 211963 h 436478"/>
                  <a:gd name="csX34" fmla="*/ 239351 w 462998"/>
                  <a:gd name="csY34" fmla="*/ 90329 h 436478"/>
                  <a:gd name="csX35" fmla="*/ 360985 w 462998"/>
                  <a:gd name="csY35" fmla="*/ 211773 h 436478"/>
                  <a:gd name="csX36" fmla="*/ 360985 w 462998"/>
                  <a:gd name="csY36" fmla="*/ 211963 h 436478"/>
                  <a:gd name="csX37" fmla="*/ 239732 w 462998"/>
                  <a:gd name="csY37" fmla="*/ 333788 h 436478"/>
                  <a:gd name="csX38" fmla="*/ 239542 w 462998"/>
                  <a:gd name="csY38" fmla="*/ 333407 h 436478"/>
                  <a:gd name="csX39" fmla="*/ 239542 w 462998"/>
                  <a:gd name="csY39" fmla="*/ 315786 h 436478"/>
                  <a:gd name="csX40" fmla="*/ 343364 w 462998"/>
                  <a:gd name="csY40" fmla="*/ 211963 h 436478"/>
                  <a:gd name="csX41" fmla="*/ 239542 w 462998"/>
                  <a:gd name="csY41" fmla="*/ 108141 h 436478"/>
                  <a:gd name="csX42" fmla="*/ 135719 w 462998"/>
                  <a:gd name="csY42" fmla="*/ 211963 h 436478"/>
                  <a:gd name="csX43" fmla="*/ 238294 w 462998"/>
                  <a:gd name="csY43" fmla="*/ 316070 h 436478"/>
                  <a:gd name="csX44" fmla="*/ 239732 w 462998"/>
                  <a:gd name="csY44" fmla="*/ 316071 h 436478"/>
                  <a:gd name="csX45" fmla="*/ 239542 w 462998"/>
                  <a:gd name="csY45" fmla="*/ 315786 h 436478"/>
                  <a:gd name="csX46" fmla="*/ 310979 w 462998"/>
                  <a:gd name="csY46" fmla="*/ 254064 h 436478"/>
                  <a:gd name="csX47" fmla="*/ 308655 w 462998"/>
                  <a:gd name="csY47" fmla="*/ 242577 h 436478"/>
                  <a:gd name="csX48" fmla="*/ 308122 w 462998"/>
                  <a:gd name="csY48" fmla="*/ 242253 h 436478"/>
                  <a:gd name="csX49" fmla="*/ 248305 w 462998"/>
                  <a:gd name="csY49" fmla="*/ 207963 h 436478"/>
                  <a:gd name="csX50" fmla="*/ 248305 w 462998"/>
                  <a:gd name="csY50" fmla="*/ 133953 h 436478"/>
                  <a:gd name="csX51" fmla="*/ 239542 w 462998"/>
                  <a:gd name="csY51" fmla="*/ 123190 h 436478"/>
                  <a:gd name="csX52" fmla="*/ 230683 w 462998"/>
                  <a:gd name="csY52" fmla="*/ 131857 h 436478"/>
                  <a:gd name="csX53" fmla="*/ 230683 w 462998"/>
                  <a:gd name="csY53" fmla="*/ 131953 h 436478"/>
                  <a:gd name="csX54" fmla="*/ 230683 w 462998"/>
                  <a:gd name="csY54" fmla="*/ 212344 h 436478"/>
                  <a:gd name="csX55" fmla="*/ 235637 w 462998"/>
                  <a:gd name="csY55" fmla="*/ 220155 h 436478"/>
                  <a:gd name="csX56" fmla="*/ 299264 w 462998"/>
                  <a:gd name="csY56" fmla="*/ 257397 h 436478"/>
                  <a:gd name="csX57" fmla="*/ 310655 w 462998"/>
                  <a:gd name="csY57" fmla="*/ 255297 h 436478"/>
                  <a:gd name="csX58" fmla="*/ 311170 w 462998"/>
                  <a:gd name="csY58" fmla="*/ 254445 h 436478"/>
                  <a:gd name="csX59" fmla="*/ 310979 w 462998"/>
                  <a:gd name="csY59" fmla="*/ 254064 h 436478"/>
                  <a:gd name="csX0" fmla="*/ 464101 w 464101"/>
                  <a:gd name="csY0" fmla="*/ 211296 h 436478"/>
                  <a:gd name="csX1" fmla="*/ 452385 w 464101"/>
                  <a:gd name="csY1" fmla="*/ 283591 h 436478"/>
                  <a:gd name="csX2" fmla="*/ 443527 w 464101"/>
                  <a:gd name="csY2" fmla="*/ 289497 h 436478"/>
                  <a:gd name="csX3" fmla="*/ 440670 w 464101"/>
                  <a:gd name="csY3" fmla="*/ 288544 h 436478"/>
                  <a:gd name="csX4" fmla="*/ 434469 w 464101"/>
                  <a:gd name="csY4" fmla="*/ 276586 h 436478"/>
                  <a:gd name="csX5" fmla="*/ 434764 w 464101"/>
                  <a:gd name="csY5" fmla="*/ 275781 h 436478"/>
                  <a:gd name="csX6" fmla="*/ 445527 w 464101"/>
                  <a:gd name="csY6" fmla="*/ 210344 h 436478"/>
                  <a:gd name="csX7" fmla="*/ 238959 w 464101"/>
                  <a:gd name="csY7" fmla="*/ 4100 h 436478"/>
                  <a:gd name="csX8" fmla="*/ 8616 w 464101"/>
                  <a:gd name="csY8" fmla="*/ 71946 h 436478"/>
                  <a:gd name="csX9" fmla="*/ 14045 w 464101"/>
                  <a:gd name="csY9" fmla="*/ 61409 h 436478"/>
                  <a:gd name="csX10" fmla="*/ 27008 w 464101"/>
                  <a:gd name="csY10" fmla="*/ 68048 h 436478"/>
                  <a:gd name="csX11" fmla="*/ 337666 w 464101"/>
                  <a:gd name="csY11" fmla="*/ 8752 h 436478"/>
                  <a:gd name="csX12" fmla="*/ 464101 w 464101"/>
                  <a:gd name="csY12" fmla="*/ 211487 h 436478"/>
                  <a:gd name="csX13" fmla="*/ 464101 w 464101"/>
                  <a:gd name="csY13" fmla="*/ 211296 h 436478"/>
                  <a:gd name="csX14" fmla="*/ 330751 w 464101"/>
                  <a:gd name="csY14" fmla="*/ 339979 h 436478"/>
                  <a:gd name="csX15" fmla="*/ 340276 w 464101"/>
                  <a:gd name="csY15" fmla="*/ 349504 h 436478"/>
                  <a:gd name="csX16" fmla="*/ 391711 w 464101"/>
                  <a:gd name="csY16" fmla="*/ 349504 h 436478"/>
                  <a:gd name="csX17" fmla="*/ 98075 w 464101"/>
                  <a:gd name="csY17" fmla="*/ 362595 h 436478"/>
                  <a:gd name="csX18" fmla="*/ 30523 w 464101"/>
                  <a:gd name="csY18" fmla="*/ 211201 h 436478"/>
                  <a:gd name="csX19" fmla="*/ 20665 w 464101"/>
                  <a:gd name="csY19" fmla="*/ 201343 h 436478"/>
                  <a:gd name="csX20" fmla="*/ 10807 w 464101"/>
                  <a:gd name="csY20" fmla="*/ 211201 h 436478"/>
                  <a:gd name="csX21" fmla="*/ 240997 w 464101"/>
                  <a:gd name="csY21" fmla="*/ 436465 h 436478"/>
                  <a:gd name="csX22" fmla="*/ 401903 w 464101"/>
                  <a:gd name="csY22" fmla="*/ 367411 h 436478"/>
                  <a:gd name="csX23" fmla="*/ 401903 w 464101"/>
                  <a:gd name="csY23" fmla="*/ 411321 h 436478"/>
                  <a:gd name="csX24" fmla="*/ 411428 w 464101"/>
                  <a:gd name="csY24" fmla="*/ 420846 h 436478"/>
                  <a:gd name="csX25" fmla="*/ 420953 w 464101"/>
                  <a:gd name="csY25" fmla="*/ 411321 h 436478"/>
                  <a:gd name="csX26" fmla="*/ 420953 w 464101"/>
                  <a:gd name="csY26" fmla="*/ 330645 h 436478"/>
                  <a:gd name="csX27" fmla="*/ 340657 w 464101"/>
                  <a:gd name="csY27" fmla="*/ 330645 h 436478"/>
                  <a:gd name="csX28" fmla="*/ 330942 w 464101"/>
                  <a:gd name="csY28" fmla="*/ 339975 h 436478"/>
                  <a:gd name="csX29" fmla="*/ 330942 w 464101"/>
                  <a:gd name="csY29" fmla="*/ 340360 h 436478"/>
                  <a:gd name="csX30" fmla="*/ 330751 w 464101"/>
                  <a:gd name="csY30" fmla="*/ 339979 h 436478"/>
                  <a:gd name="csX31" fmla="*/ 240645 w 464101"/>
                  <a:gd name="csY31" fmla="*/ 333407 h 436478"/>
                  <a:gd name="csX32" fmla="*/ 119010 w 464101"/>
                  <a:gd name="csY32" fmla="*/ 211963 h 436478"/>
                  <a:gd name="csX33" fmla="*/ 240454 w 464101"/>
                  <a:gd name="csY33" fmla="*/ 90329 h 436478"/>
                  <a:gd name="csX34" fmla="*/ 362088 w 464101"/>
                  <a:gd name="csY34" fmla="*/ 211773 h 436478"/>
                  <a:gd name="csX35" fmla="*/ 362088 w 464101"/>
                  <a:gd name="csY35" fmla="*/ 211963 h 436478"/>
                  <a:gd name="csX36" fmla="*/ 240835 w 464101"/>
                  <a:gd name="csY36" fmla="*/ 333788 h 436478"/>
                  <a:gd name="csX37" fmla="*/ 240645 w 464101"/>
                  <a:gd name="csY37" fmla="*/ 333407 h 436478"/>
                  <a:gd name="csX38" fmla="*/ 240645 w 464101"/>
                  <a:gd name="csY38" fmla="*/ 315786 h 436478"/>
                  <a:gd name="csX39" fmla="*/ 344467 w 464101"/>
                  <a:gd name="csY39" fmla="*/ 211963 h 436478"/>
                  <a:gd name="csX40" fmla="*/ 240645 w 464101"/>
                  <a:gd name="csY40" fmla="*/ 108141 h 436478"/>
                  <a:gd name="csX41" fmla="*/ 136822 w 464101"/>
                  <a:gd name="csY41" fmla="*/ 211963 h 436478"/>
                  <a:gd name="csX42" fmla="*/ 239397 w 464101"/>
                  <a:gd name="csY42" fmla="*/ 316070 h 436478"/>
                  <a:gd name="csX43" fmla="*/ 240835 w 464101"/>
                  <a:gd name="csY43" fmla="*/ 316071 h 436478"/>
                  <a:gd name="csX44" fmla="*/ 240645 w 464101"/>
                  <a:gd name="csY44" fmla="*/ 315786 h 436478"/>
                  <a:gd name="csX45" fmla="*/ 312082 w 464101"/>
                  <a:gd name="csY45" fmla="*/ 254064 h 436478"/>
                  <a:gd name="csX46" fmla="*/ 309758 w 464101"/>
                  <a:gd name="csY46" fmla="*/ 242577 h 436478"/>
                  <a:gd name="csX47" fmla="*/ 309225 w 464101"/>
                  <a:gd name="csY47" fmla="*/ 242253 h 436478"/>
                  <a:gd name="csX48" fmla="*/ 249408 w 464101"/>
                  <a:gd name="csY48" fmla="*/ 207963 h 436478"/>
                  <a:gd name="csX49" fmla="*/ 249408 w 464101"/>
                  <a:gd name="csY49" fmla="*/ 133953 h 436478"/>
                  <a:gd name="csX50" fmla="*/ 240645 w 464101"/>
                  <a:gd name="csY50" fmla="*/ 123190 h 436478"/>
                  <a:gd name="csX51" fmla="*/ 231786 w 464101"/>
                  <a:gd name="csY51" fmla="*/ 131857 h 436478"/>
                  <a:gd name="csX52" fmla="*/ 231786 w 464101"/>
                  <a:gd name="csY52" fmla="*/ 131953 h 436478"/>
                  <a:gd name="csX53" fmla="*/ 231786 w 464101"/>
                  <a:gd name="csY53" fmla="*/ 212344 h 436478"/>
                  <a:gd name="csX54" fmla="*/ 236740 w 464101"/>
                  <a:gd name="csY54" fmla="*/ 220155 h 436478"/>
                  <a:gd name="csX55" fmla="*/ 300367 w 464101"/>
                  <a:gd name="csY55" fmla="*/ 257397 h 436478"/>
                  <a:gd name="csX56" fmla="*/ 311758 w 464101"/>
                  <a:gd name="csY56" fmla="*/ 255297 h 436478"/>
                  <a:gd name="csX57" fmla="*/ 312273 w 464101"/>
                  <a:gd name="csY57" fmla="*/ 254445 h 436478"/>
                  <a:gd name="csX58" fmla="*/ 312082 w 464101"/>
                  <a:gd name="csY58" fmla="*/ 254064 h 436478"/>
                  <a:gd name="csX0" fmla="*/ 476271 w 476271"/>
                  <a:gd name="csY0" fmla="*/ 211296 h 436478"/>
                  <a:gd name="csX1" fmla="*/ 464555 w 476271"/>
                  <a:gd name="csY1" fmla="*/ 283591 h 436478"/>
                  <a:gd name="csX2" fmla="*/ 455697 w 476271"/>
                  <a:gd name="csY2" fmla="*/ 289497 h 436478"/>
                  <a:gd name="csX3" fmla="*/ 452840 w 476271"/>
                  <a:gd name="csY3" fmla="*/ 288544 h 436478"/>
                  <a:gd name="csX4" fmla="*/ 446639 w 476271"/>
                  <a:gd name="csY4" fmla="*/ 276586 h 436478"/>
                  <a:gd name="csX5" fmla="*/ 446934 w 476271"/>
                  <a:gd name="csY5" fmla="*/ 275781 h 436478"/>
                  <a:gd name="csX6" fmla="*/ 457697 w 476271"/>
                  <a:gd name="csY6" fmla="*/ 210344 h 436478"/>
                  <a:gd name="csX7" fmla="*/ 251129 w 476271"/>
                  <a:gd name="csY7" fmla="*/ 4100 h 436478"/>
                  <a:gd name="csX8" fmla="*/ 20786 w 476271"/>
                  <a:gd name="csY8" fmla="*/ 71946 h 436478"/>
                  <a:gd name="csX9" fmla="*/ 26215 w 476271"/>
                  <a:gd name="csY9" fmla="*/ 61409 h 436478"/>
                  <a:gd name="csX10" fmla="*/ 349836 w 476271"/>
                  <a:gd name="csY10" fmla="*/ 8752 h 436478"/>
                  <a:gd name="csX11" fmla="*/ 476271 w 476271"/>
                  <a:gd name="csY11" fmla="*/ 211487 h 436478"/>
                  <a:gd name="csX12" fmla="*/ 476271 w 476271"/>
                  <a:gd name="csY12" fmla="*/ 211296 h 436478"/>
                  <a:gd name="csX13" fmla="*/ 342921 w 476271"/>
                  <a:gd name="csY13" fmla="*/ 339979 h 436478"/>
                  <a:gd name="csX14" fmla="*/ 352446 w 476271"/>
                  <a:gd name="csY14" fmla="*/ 349504 h 436478"/>
                  <a:gd name="csX15" fmla="*/ 403881 w 476271"/>
                  <a:gd name="csY15" fmla="*/ 349504 h 436478"/>
                  <a:gd name="csX16" fmla="*/ 110245 w 476271"/>
                  <a:gd name="csY16" fmla="*/ 362595 h 436478"/>
                  <a:gd name="csX17" fmla="*/ 42693 w 476271"/>
                  <a:gd name="csY17" fmla="*/ 211201 h 436478"/>
                  <a:gd name="csX18" fmla="*/ 32835 w 476271"/>
                  <a:gd name="csY18" fmla="*/ 201343 h 436478"/>
                  <a:gd name="csX19" fmla="*/ 22977 w 476271"/>
                  <a:gd name="csY19" fmla="*/ 211201 h 436478"/>
                  <a:gd name="csX20" fmla="*/ 253167 w 476271"/>
                  <a:gd name="csY20" fmla="*/ 436465 h 436478"/>
                  <a:gd name="csX21" fmla="*/ 414073 w 476271"/>
                  <a:gd name="csY21" fmla="*/ 367411 h 436478"/>
                  <a:gd name="csX22" fmla="*/ 414073 w 476271"/>
                  <a:gd name="csY22" fmla="*/ 411321 h 436478"/>
                  <a:gd name="csX23" fmla="*/ 423598 w 476271"/>
                  <a:gd name="csY23" fmla="*/ 420846 h 436478"/>
                  <a:gd name="csX24" fmla="*/ 433123 w 476271"/>
                  <a:gd name="csY24" fmla="*/ 411321 h 436478"/>
                  <a:gd name="csX25" fmla="*/ 433123 w 476271"/>
                  <a:gd name="csY25" fmla="*/ 330645 h 436478"/>
                  <a:gd name="csX26" fmla="*/ 352827 w 476271"/>
                  <a:gd name="csY26" fmla="*/ 330645 h 436478"/>
                  <a:gd name="csX27" fmla="*/ 343112 w 476271"/>
                  <a:gd name="csY27" fmla="*/ 339975 h 436478"/>
                  <a:gd name="csX28" fmla="*/ 343112 w 476271"/>
                  <a:gd name="csY28" fmla="*/ 340360 h 436478"/>
                  <a:gd name="csX29" fmla="*/ 342921 w 476271"/>
                  <a:gd name="csY29" fmla="*/ 339979 h 436478"/>
                  <a:gd name="csX30" fmla="*/ 252815 w 476271"/>
                  <a:gd name="csY30" fmla="*/ 333407 h 436478"/>
                  <a:gd name="csX31" fmla="*/ 131180 w 476271"/>
                  <a:gd name="csY31" fmla="*/ 211963 h 436478"/>
                  <a:gd name="csX32" fmla="*/ 252624 w 476271"/>
                  <a:gd name="csY32" fmla="*/ 90329 h 436478"/>
                  <a:gd name="csX33" fmla="*/ 374258 w 476271"/>
                  <a:gd name="csY33" fmla="*/ 211773 h 436478"/>
                  <a:gd name="csX34" fmla="*/ 374258 w 476271"/>
                  <a:gd name="csY34" fmla="*/ 211963 h 436478"/>
                  <a:gd name="csX35" fmla="*/ 253005 w 476271"/>
                  <a:gd name="csY35" fmla="*/ 333788 h 436478"/>
                  <a:gd name="csX36" fmla="*/ 252815 w 476271"/>
                  <a:gd name="csY36" fmla="*/ 333407 h 436478"/>
                  <a:gd name="csX37" fmla="*/ 252815 w 476271"/>
                  <a:gd name="csY37" fmla="*/ 315786 h 436478"/>
                  <a:gd name="csX38" fmla="*/ 356637 w 476271"/>
                  <a:gd name="csY38" fmla="*/ 211963 h 436478"/>
                  <a:gd name="csX39" fmla="*/ 252815 w 476271"/>
                  <a:gd name="csY39" fmla="*/ 108141 h 436478"/>
                  <a:gd name="csX40" fmla="*/ 148992 w 476271"/>
                  <a:gd name="csY40" fmla="*/ 211963 h 436478"/>
                  <a:gd name="csX41" fmla="*/ 251567 w 476271"/>
                  <a:gd name="csY41" fmla="*/ 316070 h 436478"/>
                  <a:gd name="csX42" fmla="*/ 253005 w 476271"/>
                  <a:gd name="csY42" fmla="*/ 316071 h 436478"/>
                  <a:gd name="csX43" fmla="*/ 252815 w 476271"/>
                  <a:gd name="csY43" fmla="*/ 315786 h 436478"/>
                  <a:gd name="csX44" fmla="*/ 324252 w 476271"/>
                  <a:gd name="csY44" fmla="*/ 254064 h 436478"/>
                  <a:gd name="csX45" fmla="*/ 321928 w 476271"/>
                  <a:gd name="csY45" fmla="*/ 242577 h 436478"/>
                  <a:gd name="csX46" fmla="*/ 321395 w 476271"/>
                  <a:gd name="csY46" fmla="*/ 242253 h 436478"/>
                  <a:gd name="csX47" fmla="*/ 261578 w 476271"/>
                  <a:gd name="csY47" fmla="*/ 207963 h 436478"/>
                  <a:gd name="csX48" fmla="*/ 261578 w 476271"/>
                  <a:gd name="csY48" fmla="*/ 133953 h 436478"/>
                  <a:gd name="csX49" fmla="*/ 252815 w 476271"/>
                  <a:gd name="csY49" fmla="*/ 123190 h 436478"/>
                  <a:gd name="csX50" fmla="*/ 243956 w 476271"/>
                  <a:gd name="csY50" fmla="*/ 131857 h 436478"/>
                  <a:gd name="csX51" fmla="*/ 243956 w 476271"/>
                  <a:gd name="csY51" fmla="*/ 131953 h 436478"/>
                  <a:gd name="csX52" fmla="*/ 243956 w 476271"/>
                  <a:gd name="csY52" fmla="*/ 212344 h 436478"/>
                  <a:gd name="csX53" fmla="*/ 248910 w 476271"/>
                  <a:gd name="csY53" fmla="*/ 220155 h 436478"/>
                  <a:gd name="csX54" fmla="*/ 312537 w 476271"/>
                  <a:gd name="csY54" fmla="*/ 257397 h 436478"/>
                  <a:gd name="csX55" fmla="*/ 323928 w 476271"/>
                  <a:gd name="csY55" fmla="*/ 255297 h 436478"/>
                  <a:gd name="csX56" fmla="*/ 324443 w 476271"/>
                  <a:gd name="csY56" fmla="*/ 254445 h 436478"/>
                  <a:gd name="csX57" fmla="*/ 324252 w 476271"/>
                  <a:gd name="csY57" fmla="*/ 254064 h 436478"/>
                  <a:gd name="csX0" fmla="*/ 455485 w 455485"/>
                  <a:gd name="csY0" fmla="*/ 211296 h 436478"/>
                  <a:gd name="csX1" fmla="*/ 443769 w 455485"/>
                  <a:gd name="csY1" fmla="*/ 283591 h 436478"/>
                  <a:gd name="csX2" fmla="*/ 434911 w 455485"/>
                  <a:gd name="csY2" fmla="*/ 289497 h 436478"/>
                  <a:gd name="csX3" fmla="*/ 432054 w 455485"/>
                  <a:gd name="csY3" fmla="*/ 288544 h 436478"/>
                  <a:gd name="csX4" fmla="*/ 425853 w 455485"/>
                  <a:gd name="csY4" fmla="*/ 276586 h 436478"/>
                  <a:gd name="csX5" fmla="*/ 426148 w 455485"/>
                  <a:gd name="csY5" fmla="*/ 275781 h 436478"/>
                  <a:gd name="csX6" fmla="*/ 436911 w 455485"/>
                  <a:gd name="csY6" fmla="*/ 210344 h 436478"/>
                  <a:gd name="csX7" fmla="*/ 230343 w 455485"/>
                  <a:gd name="csY7" fmla="*/ 4100 h 436478"/>
                  <a:gd name="csX8" fmla="*/ 0 w 455485"/>
                  <a:gd name="csY8" fmla="*/ 71946 h 436478"/>
                  <a:gd name="csX9" fmla="*/ 329050 w 455485"/>
                  <a:gd name="csY9" fmla="*/ 8752 h 436478"/>
                  <a:gd name="csX10" fmla="*/ 455485 w 455485"/>
                  <a:gd name="csY10" fmla="*/ 211487 h 436478"/>
                  <a:gd name="csX11" fmla="*/ 455485 w 455485"/>
                  <a:gd name="csY11" fmla="*/ 211296 h 436478"/>
                  <a:gd name="csX12" fmla="*/ 322135 w 455485"/>
                  <a:gd name="csY12" fmla="*/ 339979 h 436478"/>
                  <a:gd name="csX13" fmla="*/ 331660 w 455485"/>
                  <a:gd name="csY13" fmla="*/ 349504 h 436478"/>
                  <a:gd name="csX14" fmla="*/ 383095 w 455485"/>
                  <a:gd name="csY14" fmla="*/ 349504 h 436478"/>
                  <a:gd name="csX15" fmla="*/ 89459 w 455485"/>
                  <a:gd name="csY15" fmla="*/ 362595 h 436478"/>
                  <a:gd name="csX16" fmla="*/ 21907 w 455485"/>
                  <a:gd name="csY16" fmla="*/ 211201 h 436478"/>
                  <a:gd name="csX17" fmla="*/ 12049 w 455485"/>
                  <a:gd name="csY17" fmla="*/ 201343 h 436478"/>
                  <a:gd name="csX18" fmla="*/ 2191 w 455485"/>
                  <a:gd name="csY18" fmla="*/ 211201 h 436478"/>
                  <a:gd name="csX19" fmla="*/ 232381 w 455485"/>
                  <a:gd name="csY19" fmla="*/ 436465 h 436478"/>
                  <a:gd name="csX20" fmla="*/ 393287 w 455485"/>
                  <a:gd name="csY20" fmla="*/ 367411 h 436478"/>
                  <a:gd name="csX21" fmla="*/ 393287 w 455485"/>
                  <a:gd name="csY21" fmla="*/ 411321 h 436478"/>
                  <a:gd name="csX22" fmla="*/ 402812 w 455485"/>
                  <a:gd name="csY22" fmla="*/ 420846 h 436478"/>
                  <a:gd name="csX23" fmla="*/ 412337 w 455485"/>
                  <a:gd name="csY23" fmla="*/ 411321 h 436478"/>
                  <a:gd name="csX24" fmla="*/ 412337 w 455485"/>
                  <a:gd name="csY24" fmla="*/ 330645 h 436478"/>
                  <a:gd name="csX25" fmla="*/ 332041 w 455485"/>
                  <a:gd name="csY25" fmla="*/ 330645 h 436478"/>
                  <a:gd name="csX26" fmla="*/ 322326 w 455485"/>
                  <a:gd name="csY26" fmla="*/ 339975 h 436478"/>
                  <a:gd name="csX27" fmla="*/ 322326 w 455485"/>
                  <a:gd name="csY27" fmla="*/ 340360 h 436478"/>
                  <a:gd name="csX28" fmla="*/ 322135 w 455485"/>
                  <a:gd name="csY28" fmla="*/ 339979 h 436478"/>
                  <a:gd name="csX29" fmla="*/ 232029 w 455485"/>
                  <a:gd name="csY29" fmla="*/ 333407 h 436478"/>
                  <a:gd name="csX30" fmla="*/ 110394 w 455485"/>
                  <a:gd name="csY30" fmla="*/ 211963 h 436478"/>
                  <a:gd name="csX31" fmla="*/ 231838 w 455485"/>
                  <a:gd name="csY31" fmla="*/ 90329 h 436478"/>
                  <a:gd name="csX32" fmla="*/ 353472 w 455485"/>
                  <a:gd name="csY32" fmla="*/ 211773 h 436478"/>
                  <a:gd name="csX33" fmla="*/ 353472 w 455485"/>
                  <a:gd name="csY33" fmla="*/ 211963 h 436478"/>
                  <a:gd name="csX34" fmla="*/ 232219 w 455485"/>
                  <a:gd name="csY34" fmla="*/ 333788 h 436478"/>
                  <a:gd name="csX35" fmla="*/ 232029 w 455485"/>
                  <a:gd name="csY35" fmla="*/ 333407 h 436478"/>
                  <a:gd name="csX36" fmla="*/ 232029 w 455485"/>
                  <a:gd name="csY36" fmla="*/ 315786 h 436478"/>
                  <a:gd name="csX37" fmla="*/ 335851 w 455485"/>
                  <a:gd name="csY37" fmla="*/ 211963 h 436478"/>
                  <a:gd name="csX38" fmla="*/ 232029 w 455485"/>
                  <a:gd name="csY38" fmla="*/ 108141 h 436478"/>
                  <a:gd name="csX39" fmla="*/ 128206 w 455485"/>
                  <a:gd name="csY39" fmla="*/ 211963 h 436478"/>
                  <a:gd name="csX40" fmla="*/ 230781 w 455485"/>
                  <a:gd name="csY40" fmla="*/ 316070 h 436478"/>
                  <a:gd name="csX41" fmla="*/ 232219 w 455485"/>
                  <a:gd name="csY41" fmla="*/ 316071 h 436478"/>
                  <a:gd name="csX42" fmla="*/ 232029 w 455485"/>
                  <a:gd name="csY42" fmla="*/ 315786 h 436478"/>
                  <a:gd name="csX43" fmla="*/ 303466 w 455485"/>
                  <a:gd name="csY43" fmla="*/ 254064 h 436478"/>
                  <a:gd name="csX44" fmla="*/ 301142 w 455485"/>
                  <a:gd name="csY44" fmla="*/ 242577 h 436478"/>
                  <a:gd name="csX45" fmla="*/ 300609 w 455485"/>
                  <a:gd name="csY45" fmla="*/ 242253 h 436478"/>
                  <a:gd name="csX46" fmla="*/ 240792 w 455485"/>
                  <a:gd name="csY46" fmla="*/ 207963 h 436478"/>
                  <a:gd name="csX47" fmla="*/ 240792 w 455485"/>
                  <a:gd name="csY47" fmla="*/ 133953 h 436478"/>
                  <a:gd name="csX48" fmla="*/ 232029 w 455485"/>
                  <a:gd name="csY48" fmla="*/ 123190 h 436478"/>
                  <a:gd name="csX49" fmla="*/ 223170 w 455485"/>
                  <a:gd name="csY49" fmla="*/ 131857 h 436478"/>
                  <a:gd name="csX50" fmla="*/ 223170 w 455485"/>
                  <a:gd name="csY50" fmla="*/ 131953 h 436478"/>
                  <a:gd name="csX51" fmla="*/ 223170 w 455485"/>
                  <a:gd name="csY51" fmla="*/ 212344 h 436478"/>
                  <a:gd name="csX52" fmla="*/ 228124 w 455485"/>
                  <a:gd name="csY52" fmla="*/ 220155 h 436478"/>
                  <a:gd name="csX53" fmla="*/ 291751 w 455485"/>
                  <a:gd name="csY53" fmla="*/ 257397 h 436478"/>
                  <a:gd name="csX54" fmla="*/ 303142 w 455485"/>
                  <a:gd name="csY54" fmla="*/ 255297 h 436478"/>
                  <a:gd name="csX55" fmla="*/ 303657 w 455485"/>
                  <a:gd name="csY55" fmla="*/ 254445 h 436478"/>
                  <a:gd name="csX56" fmla="*/ 303466 w 455485"/>
                  <a:gd name="csY56" fmla="*/ 254064 h 436478"/>
                  <a:gd name="csX0" fmla="*/ 453294 w 453294"/>
                  <a:gd name="csY0" fmla="*/ 230526 h 455708"/>
                  <a:gd name="csX1" fmla="*/ 441578 w 453294"/>
                  <a:gd name="csY1" fmla="*/ 302821 h 455708"/>
                  <a:gd name="csX2" fmla="*/ 432720 w 453294"/>
                  <a:gd name="csY2" fmla="*/ 308727 h 455708"/>
                  <a:gd name="csX3" fmla="*/ 429863 w 453294"/>
                  <a:gd name="csY3" fmla="*/ 307774 h 455708"/>
                  <a:gd name="csX4" fmla="*/ 423662 w 453294"/>
                  <a:gd name="csY4" fmla="*/ 295816 h 455708"/>
                  <a:gd name="csX5" fmla="*/ 423957 w 453294"/>
                  <a:gd name="csY5" fmla="*/ 295011 h 455708"/>
                  <a:gd name="csX6" fmla="*/ 434720 w 453294"/>
                  <a:gd name="csY6" fmla="*/ 229574 h 455708"/>
                  <a:gd name="csX7" fmla="*/ 228152 w 453294"/>
                  <a:gd name="csY7" fmla="*/ 23330 h 455708"/>
                  <a:gd name="csX8" fmla="*/ 326859 w 453294"/>
                  <a:gd name="csY8" fmla="*/ 27982 h 455708"/>
                  <a:gd name="csX9" fmla="*/ 453294 w 453294"/>
                  <a:gd name="csY9" fmla="*/ 230717 h 455708"/>
                  <a:gd name="csX10" fmla="*/ 453294 w 453294"/>
                  <a:gd name="csY10" fmla="*/ 230526 h 455708"/>
                  <a:gd name="csX11" fmla="*/ 319944 w 453294"/>
                  <a:gd name="csY11" fmla="*/ 359209 h 455708"/>
                  <a:gd name="csX12" fmla="*/ 329469 w 453294"/>
                  <a:gd name="csY12" fmla="*/ 368734 h 455708"/>
                  <a:gd name="csX13" fmla="*/ 380904 w 453294"/>
                  <a:gd name="csY13" fmla="*/ 368734 h 455708"/>
                  <a:gd name="csX14" fmla="*/ 87268 w 453294"/>
                  <a:gd name="csY14" fmla="*/ 381825 h 455708"/>
                  <a:gd name="csX15" fmla="*/ 19716 w 453294"/>
                  <a:gd name="csY15" fmla="*/ 230431 h 455708"/>
                  <a:gd name="csX16" fmla="*/ 9858 w 453294"/>
                  <a:gd name="csY16" fmla="*/ 220573 h 455708"/>
                  <a:gd name="csX17" fmla="*/ 0 w 453294"/>
                  <a:gd name="csY17" fmla="*/ 230431 h 455708"/>
                  <a:gd name="csX18" fmla="*/ 230190 w 453294"/>
                  <a:gd name="csY18" fmla="*/ 455695 h 455708"/>
                  <a:gd name="csX19" fmla="*/ 391096 w 453294"/>
                  <a:gd name="csY19" fmla="*/ 386641 h 455708"/>
                  <a:gd name="csX20" fmla="*/ 391096 w 453294"/>
                  <a:gd name="csY20" fmla="*/ 430551 h 455708"/>
                  <a:gd name="csX21" fmla="*/ 400621 w 453294"/>
                  <a:gd name="csY21" fmla="*/ 440076 h 455708"/>
                  <a:gd name="csX22" fmla="*/ 410146 w 453294"/>
                  <a:gd name="csY22" fmla="*/ 430551 h 455708"/>
                  <a:gd name="csX23" fmla="*/ 410146 w 453294"/>
                  <a:gd name="csY23" fmla="*/ 349875 h 455708"/>
                  <a:gd name="csX24" fmla="*/ 329850 w 453294"/>
                  <a:gd name="csY24" fmla="*/ 349875 h 455708"/>
                  <a:gd name="csX25" fmla="*/ 320135 w 453294"/>
                  <a:gd name="csY25" fmla="*/ 359205 h 455708"/>
                  <a:gd name="csX26" fmla="*/ 320135 w 453294"/>
                  <a:gd name="csY26" fmla="*/ 359590 h 455708"/>
                  <a:gd name="csX27" fmla="*/ 319944 w 453294"/>
                  <a:gd name="csY27" fmla="*/ 359209 h 455708"/>
                  <a:gd name="csX28" fmla="*/ 229838 w 453294"/>
                  <a:gd name="csY28" fmla="*/ 352637 h 455708"/>
                  <a:gd name="csX29" fmla="*/ 108203 w 453294"/>
                  <a:gd name="csY29" fmla="*/ 231193 h 455708"/>
                  <a:gd name="csX30" fmla="*/ 229647 w 453294"/>
                  <a:gd name="csY30" fmla="*/ 109559 h 455708"/>
                  <a:gd name="csX31" fmla="*/ 351281 w 453294"/>
                  <a:gd name="csY31" fmla="*/ 231003 h 455708"/>
                  <a:gd name="csX32" fmla="*/ 351281 w 453294"/>
                  <a:gd name="csY32" fmla="*/ 231193 h 455708"/>
                  <a:gd name="csX33" fmla="*/ 230028 w 453294"/>
                  <a:gd name="csY33" fmla="*/ 353018 h 455708"/>
                  <a:gd name="csX34" fmla="*/ 229838 w 453294"/>
                  <a:gd name="csY34" fmla="*/ 352637 h 455708"/>
                  <a:gd name="csX35" fmla="*/ 229838 w 453294"/>
                  <a:gd name="csY35" fmla="*/ 335016 h 455708"/>
                  <a:gd name="csX36" fmla="*/ 333660 w 453294"/>
                  <a:gd name="csY36" fmla="*/ 231193 h 455708"/>
                  <a:gd name="csX37" fmla="*/ 229838 w 453294"/>
                  <a:gd name="csY37" fmla="*/ 127371 h 455708"/>
                  <a:gd name="csX38" fmla="*/ 126015 w 453294"/>
                  <a:gd name="csY38" fmla="*/ 231193 h 455708"/>
                  <a:gd name="csX39" fmla="*/ 228590 w 453294"/>
                  <a:gd name="csY39" fmla="*/ 335300 h 455708"/>
                  <a:gd name="csX40" fmla="*/ 230028 w 453294"/>
                  <a:gd name="csY40" fmla="*/ 335301 h 455708"/>
                  <a:gd name="csX41" fmla="*/ 229838 w 453294"/>
                  <a:gd name="csY41" fmla="*/ 335016 h 455708"/>
                  <a:gd name="csX42" fmla="*/ 301275 w 453294"/>
                  <a:gd name="csY42" fmla="*/ 273294 h 455708"/>
                  <a:gd name="csX43" fmla="*/ 298951 w 453294"/>
                  <a:gd name="csY43" fmla="*/ 261807 h 455708"/>
                  <a:gd name="csX44" fmla="*/ 298418 w 453294"/>
                  <a:gd name="csY44" fmla="*/ 261483 h 455708"/>
                  <a:gd name="csX45" fmla="*/ 238601 w 453294"/>
                  <a:gd name="csY45" fmla="*/ 227193 h 455708"/>
                  <a:gd name="csX46" fmla="*/ 238601 w 453294"/>
                  <a:gd name="csY46" fmla="*/ 153183 h 455708"/>
                  <a:gd name="csX47" fmla="*/ 229838 w 453294"/>
                  <a:gd name="csY47" fmla="*/ 142420 h 455708"/>
                  <a:gd name="csX48" fmla="*/ 220979 w 453294"/>
                  <a:gd name="csY48" fmla="*/ 151087 h 455708"/>
                  <a:gd name="csX49" fmla="*/ 220979 w 453294"/>
                  <a:gd name="csY49" fmla="*/ 151183 h 455708"/>
                  <a:gd name="csX50" fmla="*/ 220979 w 453294"/>
                  <a:gd name="csY50" fmla="*/ 231574 h 455708"/>
                  <a:gd name="csX51" fmla="*/ 225933 w 453294"/>
                  <a:gd name="csY51" fmla="*/ 239385 h 455708"/>
                  <a:gd name="csX52" fmla="*/ 289560 w 453294"/>
                  <a:gd name="csY52" fmla="*/ 276627 h 455708"/>
                  <a:gd name="csX53" fmla="*/ 300951 w 453294"/>
                  <a:gd name="csY53" fmla="*/ 274527 h 455708"/>
                  <a:gd name="csX54" fmla="*/ 301466 w 453294"/>
                  <a:gd name="csY54" fmla="*/ 273675 h 455708"/>
                  <a:gd name="csX55" fmla="*/ 301275 w 453294"/>
                  <a:gd name="csY55" fmla="*/ 273294 h 455708"/>
                  <a:gd name="csX0" fmla="*/ 453294 w 453294"/>
                  <a:gd name="csY0" fmla="*/ 202545 h 427727"/>
                  <a:gd name="csX1" fmla="*/ 441578 w 453294"/>
                  <a:gd name="csY1" fmla="*/ 274840 h 427727"/>
                  <a:gd name="csX2" fmla="*/ 432720 w 453294"/>
                  <a:gd name="csY2" fmla="*/ 280746 h 427727"/>
                  <a:gd name="csX3" fmla="*/ 429863 w 453294"/>
                  <a:gd name="csY3" fmla="*/ 279793 h 427727"/>
                  <a:gd name="csX4" fmla="*/ 423662 w 453294"/>
                  <a:gd name="csY4" fmla="*/ 267835 h 427727"/>
                  <a:gd name="csX5" fmla="*/ 423957 w 453294"/>
                  <a:gd name="csY5" fmla="*/ 267030 h 427727"/>
                  <a:gd name="csX6" fmla="*/ 434720 w 453294"/>
                  <a:gd name="csY6" fmla="*/ 201593 h 427727"/>
                  <a:gd name="csX7" fmla="*/ 326859 w 453294"/>
                  <a:gd name="csY7" fmla="*/ 1 h 427727"/>
                  <a:gd name="csX8" fmla="*/ 453294 w 453294"/>
                  <a:gd name="csY8" fmla="*/ 202736 h 427727"/>
                  <a:gd name="csX9" fmla="*/ 453294 w 453294"/>
                  <a:gd name="csY9" fmla="*/ 202545 h 427727"/>
                  <a:gd name="csX10" fmla="*/ 319944 w 453294"/>
                  <a:gd name="csY10" fmla="*/ 331228 h 427727"/>
                  <a:gd name="csX11" fmla="*/ 329469 w 453294"/>
                  <a:gd name="csY11" fmla="*/ 340753 h 427727"/>
                  <a:gd name="csX12" fmla="*/ 380904 w 453294"/>
                  <a:gd name="csY12" fmla="*/ 340753 h 427727"/>
                  <a:gd name="csX13" fmla="*/ 87268 w 453294"/>
                  <a:gd name="csY13" fmla="*/ 353844 h 427727"/>
                  <a:gd name="csX14" fmla="*/ 19716 w 453294"/>
                  <a:gd name="csY14" fmla="*/ 202450 h 427727"/>
                  <a:gd name="csX15" fmla="*/ 9858 w 453294"/>
                  <a:gd name="csY15" fmla="*/ 192592 h 427727"/>
                  <a:gd name="csX16" fmla="*/ 0 w 453294"/>
                  <a:gd name="csY16" fmla="*/ 202450 h 427727"/>
                  <a:gd name="csX17" fmla="*/ 230190 w 453294"/>
                  <a:gd name="csY17" fmla="*/ 427714 h 427727"/>
                  <a:gd name="csX18" fmla="*/ 391096 w 453294"/>
                  <a:gd name="csY18" fmla="*/ 358660 h 427727"/>
                  <a:gd name="csX19" fmla="*/ 391096 w 453294"/>
                  <a:gd name="csY19" fmla="*/ 402570 h 427727"/>
                  <a:gd name="csX20" fmla="*/ 400621 w 453294"/>
                  <a:gd name="csY20" fmla="*/ 412095 h 427727"/>
                  <a:gd name="csX21" fmla="*/ 410146 w 453294"/>
                  <a:gd name="csY21" fmla="*/ 402570 h 427727"/>
                  <a:gd name="csX22" fmla="*/ 410146 w 453294"/>
                  <a:gd name="csY22" fmla="*/ 321894 h 427727"/>
                  <a:gd name="csX23" fmla="*/ 329850 w 453294"/>
                  <a:gd name="csY23" fmla="*/ 321894 h 427727"/>
                  <a:gd name="csX24" fmla="*/ 320135 w 453294"/>
                  <a:gd name="csY24" fmla="*/ 331224 h 427727"/>
                  <a:gd name="csX25" fmla="*/ 320135 w 453294"/>
                  <a:gd name="csY25" fmla="*/ 331609 h 427727"/>
                  <a:gd name="csX26" fmla="*/ 319944 w 453294"/>
                  <a:gd name="csY26" fmla="*/ 331228 h 427727"/>
                  <a:gd name="csX27" fmla="*/ 229838 w 453294"/>
                  <a:gd name="csY27" fmla="*/ 324656 h 427727"/>
                  <a:gd name="csX28" fmla="*/ 108203 w 453294"/>
                  <a:gd name="csY28" fmla="*/ 203212 h 427727"/>
                  <a:gd name="csX29" fmla="*/ 229647 w 453294"/>
                  <a:gd name="csY29" fmla="*/ 81578 h 427727"/>
                  <a:gd name="csX30" fmla="*/ 351281 w 453294"/>
                  <a:gd name="csY30" fmla="*/ 203022 h 427727"/>
                  <a:gd name="csX31" fmla="*/ 351281 w 453294"/>
                  <a:gd name="csY31" fmla="*/ 203212 h 427727"/>
                  <a:gd name="csX32" fmla="*/ 230028 w 453294"/>
                  <a:gd name="csY32" fmla="*/ 325037 h 427727"/>
                  <a:gd name="csX33" fmla="*/ 229838 w 453294"/>
                  <a:gd name="csY33" fmla="*/ 324656 h 427727"/>
                  <a:gd name="csX34" fmla="*/ 229838 w 453294"/>
                  <a:gd name="csY34" fmla="*/ 307035 h 427727"/>
                  <a:gd name="csX35" fmla="*/ 333660 w 453294"/>
                  <a:gd name="csY35" fmla="*/ 203212 h 427727"/>
                  <a:gd name="csX36" fmla="*/ 229838 w 453294"/>
                  <a:gd name="csY36" fmla="*/ 99390 h 427727"/>
                  <a:gd name="csX37" fmla="*/ 126015 w 453294"/>
                  <a:gd name="csY37" fmla="*/ 203212 h 427727"/>
                  <a:gd name="csX38" fmla="*/ 228590 w 453294"/>
                  <a:gd name="csY38" fmla="*/ 307319 h 427727"/>
                  <a:gd name="csX39" fmla="*/ 230028 w 453294"/>
                  <a:gd name="csY39" fmla="*/ 307320 h 427727"/>
                  <a:gd name="csX40" fmla="*/ 229838 w 453294"/>
                  <a:gd name="csY40" fmla="*/ 307035 h 427727"/>
                  <a:gd name="csX41" fmla="*/ 301275 w 453294"/>
                  <a:gd name="csY41" fmla="*/ 245313 h 427727"/>
                  <a:gd name="csX42" fmla="*/ 298951 w 453294"/>
                  <a:gd name="csY42" fmla="*/ 233826 h 427727"/>
                  <a:gd name="csX43" fmla="*/ 298418 w 453294"/>
                  <a:gd name="csY43" fmla="*/ 233502 h 427727"/>
                  <a:gd name="csX44" fmla="*/ 238601 w 453294"/>
                  <a:gd name="csY44" fmla="*/ 199212 h 427727"/>
                  <a:gd name="csX45" fmla="*/ 238601 w 453294"/>
                  <a:gd name="csY45" fmla="*/ 125202 h 427727"/>
                  <a:gd name="csX46" fmla="*/ 229838 w 453294"/>
                  <a:gd name="csY46" fmla="*/ 114439 h 427727"/>
                  <a:gd name="csX47" fmla="*/ 220979 w 453294"/>
                  <a:gd name="csY47" fmla="*/ 123106 h 427727"/>
                  <a:gd name="csX48" fmla="*/ 220979 w 453294"/>
                  <a:gd name="csY48" fmla="*/ 123202 h 427727"/>
                  <a:gd name="csX49" fmla="*/ 220979 w 453294"/>
                  <a:gd name="csY49" fmla="*/ 203593 h 427727"/>
                  <a:gd name="csX50" fmla="*/ 225933 w 453294"/>
                  <a:gd name="csY50" fmla="*/ 211404 h 427727"/>
                  <a:gd name="csX51" fmla="*/ 289560 w 453294"/>
                  <a:gd name="csY51" fmla="*/ 248646 h 427727"/>
                  <a:gd name="csX52" fmla="*/ 300951 w 453294"/>
                  <a:gd name="csY52" fmla="*/ 246546 h 427727"/>
                  <a:gd name="csX53" fmla="*/ 301466 w 453294"/>
                  <a:gd name="csY53" fmla="*/ 245694 h 427727"/>
                  <a:gd name="csX54" fmla="*/ 301275 w 453294"/>
                  <a:gd name="csY54" fmla="*/ 245313 h 427727"/>
                  <a:gd name="csX0" fmla="*/ 453294 w 453294"/>
                  <a:gd name="csY0" fmla="*/ 120968 h 346150"/>
                  <a:gd name="csX1" fmla="*/ 441578 w 453294"/>
                  <a:gd name="csY1" fmla="*/ 193263 h 346150"/>
                  <a:gd name="csX2" fmla="*/ 432720 w 453294"/>
                  <a:gd name="csY2" fmla="*/ 199169 h 346150"/>
                  <a:gd name="csX3" fmla="*/ 429863 w 453294"/>
                  <a:gd name="csY3" fmla="*/ 198216 h 346150"/>
                  <a:gd name="csX4" fmla="*/ 423662 w 453294"/>
                  <a:gd name="csY4" fmla="*/ 186258 h 346150"/>
                  <a:gd name="csX5" fmla="*/ 423957 w 453294"/>
                  <a:gd name="csY5" fmla="*/ 185453 h 346150"/>
                  <a:gd name="csX6" fmla="*/ 434720 w 453294"/>
                  <a:gd name="csY6" fmla="*/ 120016 h 346150"/>
                  <a:gd name="csX7" fmla="*/ 453294 w 453294"/>
                  <a:gd name="csY7" fmla="*/ 121159 h 346150"/>
                  <a:gd name="csX8" fmla="*/ 453294 w 453294"/>
                  <a:gd name="csY8" fmla="*/ 120968 h 346150"/>
                  <a:gd name="csX9" fmla="*/ 319944 w 453294"/>
                  <a:gd name="csY9" fmla="*/ 249651 h 346150"/>
                  <a:gd name="csX10" fmla="*/ 329469 w 453294"/>
                  <a:gd name="csY10" fmla="*/ 259176 h 346150"/>
                  <a:gd name="csX11" fmla="*/ 380904 w 453294"/>
                  <a:gd name="csY11" fmla="*/ 259176 h 346150"/>
                  <a:gd name="csX12" fmla="*/ 87268 w 453294"/>
                  <a:gd name="csY12" fmla="*/ 272267 h 346150"/>
                  <a:gd name="csX13" fmla="*/ 19716 w 453294"/>
                  <a:gd name="csY13" fmla="*/ 120873 h 346150"/>
                  <a:gd name="csX14" fmla="*/ 9858 w 453294"/>
                  <a:gd name="csY14" fmla="*/ 111015 h 346150"/>
                  <a:gd name="csX15" fmla="*/ 0 w 453294"/>
                  <a:gd name="csY15" fmla="*/ 120873 h 346150"/>
                  <a:gd name="csX16" fmla="*/ 230190 w 453294"/>
                  <a:gd name="csY16" fmla="*/ 346137 h 346150"/>
                  <a:gd name="csX17" fmla="*/ 391096 w 453294"/>
                  <a:gd name="csY17" fmla="*/ 277083 h 346150"/>
                  <a:gd name="csX18" fmla="*/ 391096 w 453294"/>
                  <a:gd name="csY18" fmla="*/ 320993 h 346150"/>
                  <a:gd name="csX19" fmla="*/ 400621 w 453294"/>
                  <a:gd name="csY19" fmla="*/ 330518 h 346150"/>
                  <a:gd name="csX20" fmla="*/ 410146 w 453294"/>
                  <a:gd name="csY20" fmla="*/ 320993 h 346150"/>
                  <a:gd name="csX21" fmla="*/ 410146 w 453294"/>
                  <a:gd name="csY21" fmla="*/ 240317 h 346150"/>
                  <a:gd name="csX22" fmla="*/ 329850 w 453294"/>
                  <a:gd name="csY22" fmla="*/ 240317 h 346150"/>
                  <a:gd name="csX23" fmla="*/ 320135 w 453294"/>
                  <a:gd name="csY23" fmla="*/ 249647 h 346150"/>
                  <a:gd name="csX24" fmla="*/ 320135 w 453294"/>
                  <a:gd name="csY24" fmla="*/ 250032 h 346150"/>
                  <a:gd name="csX25" fmla="*/ 319944 w 453294"/>
                  <a:gd name="csY25" fmla="*/ 249651 h 346150"/>
                  <a:gd name="csX26" fmla="*/ 229838 w 453294"/>
                  <a:gd name="csY26" fmla="*/ 243079 h 346150"/>
                  <a:gd name="csX27" fmla="*/ 108203 w 453294"/>
                  <a:gd name="csY27" fmla="*/ 121635 h 346150"/>
                  <a:gd name="csX28" fmla="*/ 229647 w 453294"/>
                  <a:gd name="csY28" fmla="*/ 1 h 346150"/>
                  <a:gd name="csX29" fmla="*/ 351281 w 453294"/>
                  <a:gd name="csY29" fmla="*/ 121445 h 346150"/>
                  <a:gd name="csX30" fmla="*/ 351281 w 453294"/>
                  <a:gd name="csY30" fmla="*/ 121635 h 346150"/>
                  <a:gd name="csX31" fmla="*/ 230028 w 453294"/>
                  <a:gd name="csY31" fmla="*/ 243460 h 346150"/>
                  <a:gd name="csX32" fmla="*/ 229838 w 453294"/>
                  <a:gd name="csY32" fmla="*/ 243079 h 346150"/>
                  <a:gd name="csX33" fmla="*/ 229838 w 453294"/>
                  <a:gd name="csY33" fmla="*/ 225458 h 346150"/>
                  <a:gd name="csX34" fmla="*/ 333660 w 453294"/>
                  <a:gd name="csY34" fmla="*/ 121635 h 346150"/>
                  <a:gd name="csX35" fmla="*/ 229838 w 453294"/>
                  <a:gd name="csY35" fmla="*/ 17813 h 346150"/>
                  <a:gd name="csX36" fmla="*/ 126015 w 453294"/>
                  <a:gd name="csY36" fmla="*/ 121635 h 346150"/>
                  <a:gd name="csX37" fmla="*/ 228590 w 453294"/>
                  <a:gd name="csY37" fmla="*/ 225742 h 346150"/>
                  <a:gd name="csX38" fmla="*/ 230028 w 453294"/>
                  <a:gd name="csY38" fmla="*/ 225743 h 346150"/>
                  <a:gd name="csX39" fmla="*/ 229838 w 453294"/>
                  <a:gd name="csY39" fmla="*/ 225458 h 346150"/>
                  <a:gd name="csX40" fmla="*/ 301275 w 453294"/>
                  <a:gd name="csY40" fmla="*/ 163736 h 346150"/>
                  <a:gd name="csX41" fmla="*/ 298951 w 453294"/>
                  <a:gd name="csY41" fmla="*/ 152249 h 346150"/>
                  <a:gd name="csX42" fmla="*/ 298418 w 453294"/>
                  <a:gd name="csY42" fmla="*/ 151925 h 346150"/>
                  <a:gd name="csX43" fmla="*/ 238601 w 453294"/>
                  <a:gd name="csY43" fmla="*/ 117635 h 346150"/>
                  <a:gd name="csX44" fmla="*/ 238601 w 453294"/>
                  <a:gd name="csY44" fmla="*/ 43625 h 346150"/>
                  <a:gd name="csX45" fmla="*/ 229838 w 453294"/>
                  <a:gd name="csY45" fmla="*/ 32862 h 346150"/>
                  <a:gd name="csX46" fmla="*/ 220979 w 453294"/>
                  <a:gd name="csY46" fmla="*/ 41529 h 346150"/>
                  <a:gd name="csX47" fmla="*/ 220979 w 453294"/>
                  <a:gd name="csY47" fmla="*/ 41625 h 346150"/>
                  <a:gd name="csX48" fmla="*/ 220979 w 453294"/>
                  <a:gd name="csY48" fmla="*/ 122016 h 346150"/>
                  <a:gd name="csX49" fmla="*/ 225933 w 453294"/>
                  <a:gd name="csY49" fmla="*/ 129827 h 346150"/>
                  <a:gd name="csX50" fmla="*/ 289560 w 453294"/>
                  <a:gd name="csY50" fmla="*/ 167069 h 346150"/>
                  <a:gd name="csX51" fmla="*/ 300951 w 453294"/>
                  <a:gd name="csY51" fmla="*/ 164969 h 346150"/>
                  <a:gd name="csX52" fmla="*/ 301466 w 453294"/>
                  <a:gd name="csY52" fmla="*/ 164117 h 346150"/>
                  <a:gd name="csX53" fmla="*/ 301275 w 453294"/>
                  <a:gd name="csY53" fmla="*/ 163736 h 346150"/>
                  <a:gd name="csX0" fmla="*/ 453294 w 453294"/>
                  <a:gd name="csY0" fmla="*/ 121159 h 346150"/>
                  <a:gd name="csX1" fmla="*/ 441578 w 453294"/>
                  <a:gd name="csY1" fmla="*/ 193263 h 346150"/>
                  <a:gd name="csX2" fmla="*/ 432720 w 453294"/>
                  <a:gd name="csY2" fmla="*/ 199169 h 346150"/>
                  <a:gd name="csX3" fmla="*/ 429863 w 453294"/>
                  <a:gd name="csY3" fmla="*/ 198216 h 346150"/>
                  <a:gd name="csX4" fmla="*/ 423662 w 453294"/>
                  <a:gd name="csY4" fmla="*/ 186258 h 346150"/>
                  <a:gd name="csX5" fmla="*/ 423957 w 453294"/>
                  <a:gd name="csY5" fmla="*/ 185453 h 346150"/>
                  <a:gd name="csX6" fmla="*/ 434720 w 453294"/>
                  <a:gd name="csY6" fmla="*/ 120016 h 346150"/>
                  <a:gd name="csX7" fmla="*/ 453294 w 453294"/>
                  <a:gd name="csY7" fmla="*/ 121159 h 346150"/>
                  <a:gd name="csX8" fmla="*/ 319944 w 453294"/>
                  <a:gd name="csY8" fmla="*/ 249651 h 346150"/>
                  <a:gd name="csX9" fmla="*/ 329469 w 453294"/>
                  <a:gd name="csY9" fmla="*/ 259176 h 346150"/>
                  <a:gd name="csX10" fmla="*/ 380904 w 453294"/>
                  <a:gd name="csY10" fmla="*/ 259176 h 346150"/>
                  <a:gd name="csX11" fmla="*/ 87268 w 453294"/>
                  <a:gd name="csY11" fmla="*/ 272267 h 346150"/>
                  <a:gd name="csX12" fmla="*/ 19716 w 453294"/>
                  <a:gd name="csY12" fmla="*/ 120873 h 346150"/>
                  <a:gd name="csX13" fmla="*/ 9858 w 453294"/>
                  <a:gd name="csY13" fmla="*/ 111015 h 346150"/>
                  <a:gd name="csX14" fmla="*/ 0 w 453294"/>
                  <a:gd name="csY14" fmla="*/ 120873 h 346150"/>
                  <a:gd name="csX15" fmla="*/ 230190 w 453294"/>
                  <a:gd name="csY15" fmla="*/ 346137 h 346150"/>
                  <a:gd name="csX16" fmla="*/ 391096 w 453294"/>
                  <a:gd name="csY16" fmla="*/ 277083 h 346150"/>
                  <a:gd name="csX17" fmla="*/ 391096 w 453294"/>
                  <a:gd name="csY17" fmla="*/ 320993 h 346150"/>
                  <a:gd name="csX18" fmla="*/ 400621 w 453294"/>
                  <a:gd name="csY18" fmla="*/ 330518 h 346150"/>
                  <a:gd name="csX19" fmla="*/ 410146 w 453294"/>
                  <a:gd name="csY19" fmla="*/ 320993 h 346150"/>
                  <a:gd name="csX20" fmla="*/ 410146 w 453294"/>
                  <a:gd name="csY20" fmla="*/ 240317 h 346150"/>
                  <a:gd name="csX21" fmla="*/ 329850 w 453294"/>
                  <a:gd name="csY21" fmla="*/ 240317 h 346150"/>
                  <a:gd name="csX22" fmla="*/ 320135 w 453294"/>
                  <a:gd name="csY22" fmla="*/ 249647 h 346150"/>
                  <a:gd name="csX23" fmla="*/ 320135 w 453294"/>
                  <a:gd name="csY23" fmla="*/ 250032 h 346150"/>
                  <a:gd name="csX24" fmla="*/ 319944 w 453294"/>
                  <a:gd name="csY24" fmla="*/ 249651 h 346150"/>
                  <a:gd name="csX25" fmla="*/ 229838 w 453294"/>
                  <a:gd name="csY25" fmla="*/ 243079 h 346150"/>
                  <a:gd name="csX26" fmla="*/ 108203 w 453294"/>
                  <a:gd name="csY26" fmla="*/ 121635 h 346150"/>
                  <a:gd name="csX27" fmla="*/ 229647 w 453294"/>
                  <a:gd name="csY27" fmla="*/ 1 h 346150"/>
                  <a:gd name="csX28" fmla="*/ 351281 w 453294"/>
                  <a:gd name="csY28" fmla="*/ 121445 h 346150"/>
                  <a:gd name="csX29" fmla="*/ 351281 w 453294"/>
                  <a:gd name="csY29" fmla="*/ 121635 h 346150"/>
                  <a:gd name="csX30" fmla="*/ 230028 w 453294"/>
                  <a:gd name="csY30" fmla="*/ 243460 h 346150"/>
                  <a:gd name="csX31" fmla="*/ 229838 w 453294"/>
                  <a:gd name="csY31" fmla="*/ 243079 h 346150"/>
                  <a:gd name="csX32" fmla="*/ 229838 w 453294"/>
                  <a:gd name="csY32" fmla="*/ 225458 h 346150"/>
                  <a:gd name="csX33" fmla="*/ 333660 w 453294"/>
                  <a:gd name="csY33" fmla="*/ 121635 h 346150"/>
                  <a:gd name="csX34" fmla="*/ 229838 w 453294"/>
                  <a:gd name="csY34" fmla="*/ 17813 h 346150"/>
                  <a:gd name="csX35" fmla="*/ 126015 w 453294"/>
                  <a:gd name="csY35" fmla="*/ 121635 h 346150"/>
                  <a:gd name="csX36" fmla="*/ 228590 w 453294"/>
                  <a:gd name="csY36" fmla="*/ 225742 h 346150"/>
                  <a:gd name="csX37" fmla="*/ 230028 w 453294"/>
                  <a:gd name="csY37" fmla="*/ 225743 h 346150"/>
                  <a:gd name="csX38" fmla="*/ 229838 w 453294"/>
                  <a:gd name="csY38" fmla="*/ 225458 h 346150"/>
                  <a:gd name="csX39" fmla="*/ 301275 w 453294"/>
                  <a:gd name="csY39" fmla="*/ 163736 h 346150"/>
                  <a:gd name="csX40" fmla="*/ 298951 w 453294"/>
                  <a:gd name="csY40" fmla="*/ 152249 h 346150"/>
                  <a:gd name="csX41" fmla="*/ 298418 w 453294"/>
                  <a:gd name="csY41" fmla="*/ 151925 h 346150"/>
                  <a:gd name="csX42" fmla="*/ 238601 w 453294"/>
                  <a:gd name="csY42" fmla="*/ 117635 h 346150"/>
                  <a:gd name="csX43" fmla="*/ 238601 w 453294"/>
                  <a:gd name="csY43" fmla="*/ 43625 h 346150"/>
                  <a:gd name="csX44" fmla="*/ 229838 w 453294"/>
                  <a:gd name="csY44" fmla="*/ 32862 h 346150"/>
                  <a:gd name="csX45" fmla="*/ 220979 w 453294"/>
                  <a:gd name="csY45" fmla="*/ 41529 h 346150"/>
                  <a:gd name="csX46" fmla="*/ 220979 w 453294"/>
                  <a:gd name="csY46" fmla="*/ 41625 h 346150"/>
                  <a:gd name="csX47" fmla="*/ 220979 w 453294"/>
                  <a:gd name="csY47" fmla="*/ 122016 h 346150"/>
                  <a:gd name="csX48" fmla="*/ 225933 w 453294"/>
                  <a:gd name="csY48" fmla="*/ 129827 h 346150"/>
                  <a:gd name="csX49" fmla="*/ 289560 w 453294"/>
                  <a:gd name="csY49" fmla="*/ 167069 h 346150"/>
                  <a:gd name="csX50" fmla="*/ 300951 w 453294"/>
                  <a:gd name="csY50" fmla="*/ 164969 h 346150"/>
                  <a:gd name="csX51" fmla="*/ 301466 w 453294"/>
                  <a:gd name="csY51" fmla="*/ 164117 h 346150"/>
                  <a:gd name="csX52" fmla="*/ 301275 w 453294"/>
                  <a:gd name="csY52" fmla="*/ 163736 h 346150"/>
                  <a:gd name="csX0" fmla="*/ 434720 w 441596"/>
                  <a:gd name="csY0" fmla="*/ 120016 h 346150"/>
                  <a:gd name="csX1" fmla="*/ 441578 w 441596"/>
                  <a:gd name="csY1" fmla="*/ 193263 h 346150"/>
                  <a:gd name="csX2" fmla="*/ 432720 w 441596"/>
                  <a:gd name="csY2" fmla="*/ 199169 h 346150"/>
                  <a:gd name="csX3" fmla="*/ 429863 w 441596"/>
                  <a:gd name="csY3" fmla="*/ 198216 h 346150"/>
                  <a:gd name="csX4" fmla="*/ 423662 w 441596"/>
                  <a:gd name="csY4" fmla="*/ 186258 h 346150"/>
                  <a:gd name="csX5" fmla="*/ 423957 w 441596"/>
                  <a:gd name="csY5" fmla="*/ 185453 h 346150"/>
                  <a:gd name="csX6" fmla="*/ 434720 w 441596"/>
                  <a:gd name="csY6" fmla="*/ 120016 h 346150"/>
                  <a:gd name="csX7" fmla="*/ 319944 w 441596"/>
                  <a:gd name="csY7" fmla="*/ 249651 h 346150"/>
                  <a:gd name="csX8" fmla="*/ 329469 w 441596"/>
                  <a:gd name="csY8" fmla="*/ 259176 h 346150"/>
                  <a:gd name="csX9" fmla="*/ 380904 w 441596"/>
                  <a:gd name="csY9" fmla="*/ 259176 h 346150"/>
                  <a:gd name="csX10" fmla="*/ 87268 w 441596"/>
                  <a:gd name="csY10" fmla="*/ 272267 h 346150"/>
                  <a:gd name="csX11" fmla="*/ 19716 w 441596"/>
                  <a:gd name="csY11" fmla="*/ 120873 h 346150"/>
                  <a:gd name="csX12" fmla="*/ 9858 w 441596"/>
                  <a:gd name="csY12" fmla="*/ 111015 h 346150"/>
                  <a:gd name="csX13" fmla="*/ 0 w 441596"/>
                  <a:gd name="csY13" fmla="*/ 120873 h 346150"/>
                  <a:gd name="csX14" fmla="*/ 230190 w 441596"/>
                  <a:gd name="csY14" fmla="*/ 346137 h 346150"/>
                  <a:gd name="csX15" fmla="*/ 391096 w 441596"/>
                  <a:gd name="csY15" fmla="*/ 277083 h 346150"/>
                  <a:gd name="csX16" fmla="*/ 391096 w 441596"/>
                  <a:gd name="csY16" fmla="*/ 320993 h 346150"/>
                  <a:gd name="csX17" fmla="*/ 400621 w 441596"/>
                  <a:gd name="csY17" fmla="*/ 330518 h 346150"/>
                  <a:gd name="csX18" fmla="*/ 410146 w 441596"/>
                  <a:gd name="csY18" fmla="*/ 320993 h 346150"/>
                  <a:gd name="csX19" fmla="*/ 410146 w 441596"/>
                  <a:gd name="csY19" fmla="*/ 240317 h 346150"/>
                  <a:gd name="csX20" fmla="*/ 329850 w 441596"/>
                  <a:gd name="csY20" fmla="*/ 240317 h 346150"/>
                  <a:gd name="csX21" fmla="*/ 320135 w 441596"/>
                  <a:gd name="csY21" fmla="*/ 249647 h 346150"/>
                  <a:gd name="csX22" fmla="*/ 320135 w 441596"/>
                  <a:gd name="csY22" fmla="*/ 250032 h 346150"/>
                  <a:gd name="csX23" fmla="*/ 319944 w 441596"/>
                  <a:gd name="csY23" fmla="*/ 249651 h 346150"/>
                  <a:gd name="csX24" fmla="*/ 229838 w 441596"/>
                  <a:gd name="csY24" fmla="*/ 243079 h 346150"/>
                  <a:gd name="csX25" fmla="*/ 108203 w 441596"/>
                  <a:gd name="csY25" fmla="*/ 121635 h 346150"/>
                  <a:gd name="csX26" fmla="*/ 229647 w 441596"/>
                  <a:gd name="csY26" fmla="*/ 1 h 346150"/>
                  <a:gd name="csX27" fmla="*/ 351281 w 441596"/>
                  <a:gd name="csY27" fmla="*/ 121445 h 346150"/>
                  <a:gd name="csX28" fmla="*/ 351281 w 441596"/>
                  <a:gd name="csY28" fmla="*/ 121635 h 346150"/>
                  <a:gd name="csX29" fmla="*/ 230028 w 441596"/>
                  <a:gd name="csY29" fmla="*/ 243460 h 346150"/>
                  <a:gd name="csX30" fmla="*/ 229838 w 441596"/>
                  <a:gd name="csY30" fmla="*/ 243079 h 346150"/>
                  <a:gd name="csX31" fmla="*/ 229838 w 441596"/>
                  <a:gd name="csY31" fmla="*/ 225458 h 346150"/>
                  <a:gd name="csX32" fmla="*/ 333660 w 441596"/>
                  <a:gd name="csY32" fmla="*/ 121635 h 346150"/>
                  <a:gd name="csX33" fmla="*/ 229838 w 441596"/>
                  <a:gd name="csY33" fmla="*/ 17813 h 346150"/>
                  <a:gd name="csX34" fmla="*/ 126015 w 441596"/>
                  <a:gd name="csY34" fmla="*/ 121635 h 346150"/>
                  <a:gd name="csX35" fmla="*/ 228590 w 441596"/>
                  <a:gd name="csY35" fmla="*/ 225742 h 346150"/>
                  <a:gd name="csX36" fmla="*/ 230028 w 441596"/>
                  <a:gd name="csY36" fmla="*/ 225743 h 346150"/>
                  <a:gd name="csX37" fmla="*/ 229838 w 441596"/>
                  <a:gd name="csY37" fmla="*/ 225458 h 346150"/>
                  <a:gd name="csX38" fmla="*/ 301275 w 441596"/>
                  <a:gd name="csY38" fmla="*/ 163736 h 346150"/>
                  <a:gd name="csX39" fmla="*/ 298951 w 441596"/>
                  <a:gd name="csY39" fmla="*/ 152249 h 346150"/>
                  <a:gd name="csX40" fmla="*/ 298418 w 441596"/>
                  <a:gd name="csY40" fmla="*/ 151925 h 346150"/>
                  <a:gd name="csX41" fmla="*/ 238601 w 441596"/>
                  <a:gd name="csY41" fmla="*/ 117635 h 346150"/>
                  <a:gd name="csX42" fmla="*/ 238601 w 441596"/>
                  <a:gd name="csY42" fmla="*/ 43625 h 346150"/>
                  <a:gd name="csX43" fmla="*/ 229838 w 441596"/>
                  <a:gd name="csY43" fmla="*/ 32862 h 346150"/>
                  <a:gd name="csX44" fmla="*/ 220979 w 441596"/>
                  <a:gd name="csY44" fmla="*/ 41529 h 346150"/>
                  <a:gd name="csX45" fmla="*/ 220979 w 441596"/>
                  <a:gd name="csY45" fmla="*/ 41625 h 346150"/>
                  <a:gd name="csX46" fmla="*/ 220979 w 441596"/>
                  <a:gd name="csY46" fmla="*/ 122016 h 346150"/>
                  <a:gd name="csX47" fmla="*/ 225933 w 441596"/>
                  <a:gd name="csY47" fmla="*/ 129827 h 346150"/>
                  <a:gd name="csX48" fmla="*/ 289560 w 441596"/>
                  <a:gd name="csY48" fmla="*/ 167069 h 346150"/>
                  <a:gd name="csX49" fmla="*/ 300951 w 441596"/>
                  <a:gd name="csY49" fmla="*/ 164969 h 346150"/>
                  <a:gd name="csX50" fmla="*/ 301466 w 441596"/>
                  <a:gd name="csY50" fmla="*/ 164117 h 346150"/>
                  <a:gd name="csX51" fmla="*/ 301275 w 441596"/>
                  <a:gd name="csY51" fmla="*/ 163736 h 346150"/>
                  <a:gd name="csX0" fmla="*/ 423957 w 441578"/>
                  <a:gd name="csY0" fmla="*/ 185453 h 346150"/>
                  <a:gd name="csX1" fmla="*/ 441578 w 441578"/>
                  <a:gd name="csY1" fmla="*/ 193263 h 346150"/>
                  <a:gd name="csX2" fmla="*/ 432720 w 441578"/>
                  <a:gd name="csY2" fmla="*/ 199169 h 346150"/>
                  <a:gd name="csX3" fmla="*/ 429863 w 441578"/>
                  <a:gd name="csY3" fmla="*/ 198216 h 346150"/>
                  <a:gd name="csX4" fmla="*/ 423662 w 441578"/>
                  <a:gd name="csY4" fmla="*/ 186258 h 346150"/>
                  <a:gd name="csX5" fmla="*/ 423957 w 441578"/>
                  <a:gd name="csY5" fmla="*/ 185453 h 346150"/>
                  <a:gd name="csX6" fmla="*/ 319944 w 441578"/>
                  <a:gd name="csY6" fmla="*/ 249651 h 346150"/>
                  <a:gd name="csX7" fmla="*/ 329469 w 441578"/>
                  <a:gd name="csY7" fmla="*/ 259176 h 346150"/>
                  <a:gd name="csX8" fmla="*/ 380904 w 441578"/>
                  <a:gd name="csY8" fmla="*/ 259176 h 346150"/>
                  <a:gd name="csX9" fmla="*/ 87268 w 441578"/>
                  <a:gd name="csY9" fmla="*/ 272267 h 346150"/>
                  <a:gd name="csX10" fmla="*/ 19716 w 441578"/>
                  <a:gd name="csY10" fmla="*/ 120873 h 346150"/>
                  <a:gd name="csX11" fmla="*/ 9858 w 441578"/>
                  <a:gd name="csY11" fmla="*/ 111015 h 346150"/>
                  <a:gd name="csX12" fmla="*/ 0 w 441578"/>
                  <a:gd name="csY12" fmla="*/ 120873 h 346150"/>
                  <a:gd name="csX13" fmla="*/ 230190 w 441578"/>
                  <a:gd name="csY13" fmla="*/ 346137 h 346150"/>
                  <a:gd name="csX14" fmla="*/ 391096 w 441578"/>
                  <a:gd name="csY14" fmla="*/ 277083 h 346150"/>
                  <a:gd name="csX15" fmla="*/ 391096 w 441578"/>
                  <a:gd name="csY15" fmla="*/ 320993 h 346150"/>
                  <a:gd name="csX16" fmla="*/ 400621 w 441578"/>
                  <a:gd name="csY16" fmla="*/ 330518 h 346150"/>
                  <a:gd name="csX17" fmla="*/ 410146 w 441578"/>
                  <a:gd name="csY17" fmla="*/ 320993 h 346150"/>
                  <a:gd name="csX18" fmla="*/ 410146 w 441578"/>
                  <a:gd name="csY18" fmla="*/ 240317 h 346150"/>
                  <a:gd name="csX19" fmla="*/ 329850 w 441578"/>
                  <a:gd name="csY19" fmla="*/ 240317 h 346150"/>
                  <a:gd name="csX20" fmla="*/ 320135 w 441578"/>
                  <a:gd name="csY20" fmla="*/ 249647 h 346150"/>
                  <a:gd name="csX21" fmla="*/ 320135 w 441578"/>
                  <a:gd name="csY21" fmla="*/ 250032 h 346150"/>
                  <a:gd name="csX22" fmla="*/ 319944 w 441578"/>
                  <a:gd name="csY22" fmla="*/ 249651 h 346150"/>
                  <a:gd name="csX23" fmla="*/ 229838 w 441578"/>
                  <a:gd name="csY23" fmla="*/ 243079 h 346150"/>
                  <a:gd name="csX24" fmla="*/ 108203 w 441578"/>
                  <a:gd name="csY24" fmla="*/ 121635 h 346150"/>
                  <a:gd name="csX25" fmla="*/ 229647 w 441578"/>
                  <a:gd name="csY25" fmla="*/ 1 h 346150"/>
                  <a:gd name="csX26" fmla="*/ 351281 w 441578"/>
                  <a:gd name="csY26" fmla="*/ 121445 h 346150"/>
                  <a:gd name="csX27" fmla="*/ 351281 w 441578"/>
                  <a:gd name="csY27" fmla="*/ 121635 h 346150"/>
                  <a:gd name="csX28" fmla="*/ 230028 w 441578"/>
                  <a:gd name="csY28" fmla="*/ 243460 h 346150"/>
                  <a:gd name="csX29" fmla="*/ 229838 w 441578"/>
                  <a:gd name="csY29" fmla="*/ 243079 h 346150"/>
                  <a:gd name="csX30" fmla="*/ 229838 w 441578"/>
                  <a:gd name="csY30" fmla="*/ 225458 h 346150"/>
                  <a:gd name="csX31" fmla="*/ 333660 w 441578"/>
                  <a:gd name="csY31" fmla="*/ 121635 h 346150"/>
                  <a:gd name="csX32" fmla="*/ 229838 w 441578"/>
                  <a:gd name="csY32" fmla="*/ 17813 h 346150"/>
                  <a:gd name="csX33" fmla="*/ 126015 w 441578"/>
                  <a:gd name="csY33" fmla="*/ 121635 h 346150"/>
                  <a:gd name="csX34" fmla="*/ 228590 w 441578"/>
                  <a:gd name="csY34" fmla="*/ 225742 h 346150"/>
                  <a:gd name="csX35" fmla="*/ 230028 w 441578"/>
                  <a:gd name="csY35" fmla="*/ 225743 h 346150"/>
                  <a:gd name="csX36" fmla="*/ 229838 w 441578"/>
                  <a:gd name="csY36" fmla="*/ 225458 h 346150"/>
                  <a:gd name="csX37" fmla="*/ 301275 w 441578"/>
                  <a:gd name="csY37" fmla="*/ 163736 h 346150"/>
                  <a:gd name="csX38" fmla="*/ 298951 w 441578"/>
                  <a:gd name="csY38" fmla="*/ 152249 h 346150"/>
                  <a:gd name="csX39" fmla="*/ 298418 w 441578"/>
                  <a:gd name="csY39" fmla="*/ 151925 h 346150"/>
                  <a:gd name="csX40" fmla="*/ 238601 w 441578"/>
                  <a:gd name="csY40" fmla="*/ 117635 h 346150"/>
                  <a:gd name="csX41" fmla="*/ 238601 w 441578"/>
                  <a:gd name="csY41" fmla="*/ 43625 h 346150"/>
                  <a:gd name="csX42" fmla="*/ 229838 w 441578"/>
                  <a:gd name="csY42" fmla="*/ 32862 h 346150"/>
                  <a:gd name="csX43" fmla="*/ 220979 w 441578"/>
                  <a:gd name="csY43" fmla="*/ 41529 h 346150"/>
                  <a:gd name="csX44" fmla="*/ 220979 w 441578"/>
                  <a:gd name="csY44" fmla="*/ 41625 h 346150"/>
                  <a:gd name="csX45" fmla="*/ 220979 w 441578"/>
                  <a:gd name="csY45" fmla="*/ 122016 h 346150"/>
                  <a:gd name="csX46" fmla="*/ 225933 w 441578"/>
                  <a:gd name="csY46" fmla="*/ 129827 h 346150"/>
                  <a:gd name="csX47" fmla="*/ 289560 w 441578"/>
                  <a:gd name="csY47" fmla="*/ 167069 h 346150"/>
                  <a:gd name="csX48" fmla="*/ 300951 w 441578"/>
                  <a:gd name="csY48" fmla="*/ 164969 h 346150"/>
                  <a:gd name="csX49" fmla="*/ 301466 w 441578"/>
                  <a:gd name="csY49" fmla="*/ 164117 h 346150"/>
                  <a:gd name="csX50" fmla="*/ 301275 w 441578"/>
                  <a:gd name="csY50" fmla="*/ 163736 h 346150"/>
                  <a:gd name="csX0" fmla="*/ 423662 w 441578"/>
                  <a:gd name="csY0" fmla="*/ 186258 h 346150"/>
                  <a:gd name="csX1" fmla="*/ 441578 w 441578"/>
                  <a:gd name="csY1" fmla="*/ 193263 h 346150"/>
                  <a:gd name="csX2" fmla="*/ 432720 w 441578"/>
                  <a:gd name="csY2" fmla="*/ 199169 h 346150"/>
                  <a:gd name="csX3" fmla="*/ 429863 w 441578"/>
                  <a:gd name="csY3" fmla="*/ 198216 h 346150"/>
                  <a:gd name="csX4" fmla="*/ 423662 w 441578"/>
                  <a:gd name="csY4" fmla="*/ 186258 h 346150"/>
                  <a:gd name="csX5" fmla="*/ 319944 w 441578"/>
                  <a:gd name="csY5" fmla="*/ 249651 h 346150"/>
                  <a:gd name="csX6" fmla="*/ 329469 w 441578"/>
                  <a:gd name="csY6" fmla="*/ 259176 h 346150"/>
                  <a:gd name="csX7" fmla="*/ 380904 w 441578"/>
                  <a:gd name="csY7" fmla="*/ 259176 h 346150"/>
                  <a:gd name="csX8" fmla="*/ 87268 w 441578"/>
                  <a:gd name="csY8" fmla="*/ 272267 h 346150"/>
                  <a:gd name="csX9" fmla="*/ 19716 w 441578"/>
                  <a:gd name="csY9" fmla="*/ 120873 h 346150"/>
                  <a:gd name="csX10" fmla="*/ 9858 w 441578"/>
                  <a:gd name="csY10" fmla="*/ 111015 h 346150"/>
                  <a:gd name="csX11" fmla="*/ 0 w 441578"/>
                  <a:gd name="csY11" fmla="*/ 120873 h 346150"/>
                  <a:gd name="csX12" fmla="*/ 230190 w 441578"/>
                  <a:gd name="csY12" fmla="*/ 346137 h 346150"/>
                  <a:gd name="csX13" fmla="*/ 391096 w 441578"/>
                  <a:gd name="csY13" fmla="*/ 277083 h 346150"/>
                  <a:gd name="csX14" fmla="*/ 391096 w 441578"/>
                  <a:gd name="csY14" fmla="*/ 320993 h 346150"/>
                  <a:gd name="csX15" fmla="*/ 400621 w 441578"/>
                  <a:gd name="csY15" fmla="*/ 330518 h 346150"/>
                  <a:gd name="csX16" fmla="*/ 410146 w 441578"/>
                  <a:gd name="csY16" fmla="*/ 320993 h 346150"/>
                  <a:gd name="csX17" fmla="*/ 410146 w 441578"/>
                  <a:gd name="csY17" fmla="*/ 240317 h 346150"/>
                  <a:gd name="csX18" fmla="*/ 329850 w 441578"/>
                  <a:gd name="csY18" fmla="*/ 240317 h 346150"/>
                  <a:gd name="csX19" fmla="*/ 320135 w 441578"/>
                  <a:gd name="csY19" fmla="*/ 249647 h 346150"/>
                  <a:gd name="csX20" fmla="*/ 320135 w 441578"/>
                  <a:gd name="csY20" fmla="*/ 250032 h 346150"/>
                  <a:gd name="csX21" fmla="*/ 319944 w 441578"/>
                  <a:gd name="csY21" fmla="*/ 249651 h 346150"/>
                  <a:gd name="csX22" fmla="*/ 229838 w 441578"/>
                  <a:gd name="csY22" fmla="*/ 243079 h 346150"/>
                  <a:gd name="csX23" fmla="*/ 108203 w 441578"/>
                  <a:gd name="csY23" fmla="*/ 121635 h 346150"/>
                  <a:gd name="csX24" fmla="*/ 229647 w 441578"/>
                  <a:gd name="csY24" fmla="*/ 1 h 346150"/>
                  <a:gd name="csX25" fmla="*/ 351281 w 441578"/>
                  <a:gd name="csY25" fmla="*/ 121445 h 346150"/>
                  <a:gd name="csX26" fmla="*/ 351281 w 441578"/>
                  <a:gd name="csY26" fmla="*/ 121635 h 346150"/>
                  <a:gd name="csX27" fmla="*/ 230028 w 441578"/>
                  <a:gd name="csY27" fmla="*/ 243460 h 346150"/>
                  <a:gd name="csX28" fmla="*/ 229838 w 441578"/>
                  <a:gd name="csY28" fmla="*/ 243079 h 346150"/>
                  <a:gd name="csX29" fmla="*/ 229838 w 441578"/>
                  <a:gd name="csY29" fmla="*/ 225458 h 346150"/>
                  <a:gd name="csX30" fmla="*/ 333660 w 441578"/>
                  <a:gd name="csY30" fmla="*/ 121635 h 346150"/>
                  <a:gd name="csX31" fmla="*/ 229838 w 441578"/>
                  <a:gd name="csY31" fmla="*/ 17813 h 346150"/>
                  <a:gd name="csX32" fmla="*/ 126015 w 441578"/>
                  <a:gd name="csY32" fmla="*/ 121635 h 346150"/>
                  <a:gd name="csX33" fmla="*/ 228590 w 441578"/>
                  <a:gd name="csY33" fmla="*/ 225742 h 346150"/>
                  <a:gd name="csX34" fmla="*/ 230028 w 441578"/>
                  <a:gd name="csY34" fmla="*/ 225743 h 346150"/>
                  <a:gd name="csX35" fmla="*/ 229838 w 441578"/>
                  <a:gd name="csY35" fmla="*/ 225458 h 346150"/>
                  <a:gd name="csX36" fmla="*/ 301275 w 441578"/>
                  <a:gd name="csY36" fmla="*/ 163736 h 346150"/>
                  <a:gd name="csX37" fmla="*/ 298951 w 441578"/>
                  <a:gd name="csY37" fmla="*/ 152249 h 346150"/>
                  <a:gd name="csX38" fmla="*/ 298418 w 441578"/>
                  <a:gd name="csY38" fmla="*/ 151925 h 346150"/>
                  <a:gd name="csX39" fmla="*/ 238601 w 441578"/>
                  <a:gd name="csY39" fmla="*/ 117635 h 346150"/>
                  <a:gd name="csX40" fmla="*/ 238601 w 441578"/>
                  <a:gd name="csY40" fmla="*/ 43625 h 346150"/>
                  <a:gd name="csX41" fmla="*/ 229838 w 441578"/>
                  <a:gd name="csY41" fmla="*/ 32862 h 346150"/>
                  <a:gd name="csX42" fmla="*/ 220979 w 441578"/>
                  <a:gd name="csY42" fmla="*/ 41529 h 346150"/>
                  <a:gd name="csX43" fmla="*/ 220979 w 441578"/>
                  <a:gd name="csY43" fmla="*/ 41625 h 346150"/>
                  <a:gd name="csX44" fmla="*/ 220979 w 441578"/>
                  <a:gd name="csY44" fmla="*/ 122016 h 346150"/>
                  <a:gd name="csX45" fmla="*/ 225933 w 441578"/>
                  <a:gd name="csY45" fmla="*/ 129827 h 346150"/>
                  <a:gd name="csX46" fmla="*/ 289560 w 441578"/>
                  <a:gd name="csY46" fmla="*/ 167069 h 346150"/>
                  <a:gd name="csX47" fmla="*/ 300951 w 441578"/>
                  <a:gd name="csY47" fmla="*/ 164969 h 346150"/>
                  <a:gd name="csX48" fmla="*/ 301466 w 441578"/>
                  <a:gd name="csY48" fmla="*/ 164117 h 346150"/>
                  <a:gd name="csX49" fmla="*/ 301275 w 441578"/>
                  <a:gd name="csY49" fmla="*/ 163736 h 346150"/>
                  <a:gd name="csX0" fmla="*/ 423662 w 441578"/>
                  <a:gd name="csY0" fmla="*/ 186258 h 346150"/>
                  <a:gd name="csX1" fmla="*/ 441578 w 441578"/>
                  <a:gd name="csY1" fmla="*/ 193263 h 346150"/>
                  <a:gd name="csX2" fmla="*/ 432720 w 441578"/>
                  <a:gd name="csY2" fmla="*/ 199169 h 346150"/>
                  <a:gd name="csX3" fmla="*/ 423662 w 441578"/>
                  <a:gd name="csY3" fmla="*/ 186258 h 346150"/>
                  <a:gd name="csX4" fmla="*/ 319944 w 441578"/>
                  <a:gd name="csY4" fmla="*/ 249651 h 346150"/>
                  <a:gd name="csX5" fmla="*/ 329469 w 441578"/>
                  <a:gd name="csY5" fmla="*/ 259176 h 346150"/>
                  <a:gd name="csX6" fmla="*/ 380904 w 441578"/>
                  <a:gd name="csY6" fmla="*/ 259176 h 346150"/>
                  <a:gd name="csX7" fmla="*/ 87268 w 441578"/>
                  <a:gd name="csY7" fmla="*/ 272267 h 346150"/>
                  <a:gd name="csX8" fmla="*/ 19716 w 441578"/>
                  <a:gd name="csY8" fmla="*/ 120873 h 346150"/>
                  <a:gd name="csX9" fmla="*/ 9858 w 441578"/>
                  <a:gd name="csY9" fmla="*/ 111015 h 346150"/>
                  <a:gd name="csX10" fmla="*/ 0 w 441578"/>
                  <a:gd name="csY10" fmla="*/ 120873 h 346150"/>
                  <a:gd name="csX11" fmla="*/ 230190 w 441578"/>
                  <a:gd name="csY11" fmla="*/ 346137 h 346150"/>
                  <a:gd name="csX12" fmla="*/ 391096 w 441578"/>
                  <a:gd name="csY12" fmla="*/ 277083 h 346150"/>
                  <a:gd name="csX13" fmla="*/ 391096 w 441578"/>
                  <a:gd name="csY13" fmla="*/ 320993 h 346150"/>
                  <a:gd name="csX14" fmla="*/ 400621 w 441578"/>
                  <a:gd name="csY14" fmla="*/ 330518 h 346150"/>
                  <a:gd name="csX15" fmla="*/ 410146 w 441578"/>
                  <a:gd name="csY15" fmla="*/ 320993 h 346150"/>
                  <a:gd name="csX16" fmla="*/ 410146 w 441578"/>
                  <a:gd name="csY16" fmla="*/ 240317 h 346150"/>
                  <a:gd name="csX17" fmla="*/ 329850 w 441578"/>
                  <a:gd name="csY17" fmla="*/ 240317 h 346150"/>
                  <a:gd name="csX18" fmla="*/ 320135 w 441578"/>
                  <a:gd name="csY18" fmla="*/ 249647 h 346150"/>
                  <a:gd name="csX19" fmla="*/ 320135 w 441578"/>
                  <a:gd name="csY19" fmla="*/ 250032 h 346150"/>
                  <a:gd name="csX20" fmla="*/ 319944 w 441578"/>
                  <a:gd name="csY20" fmla="*/ 249651 h 346150"/>
                  <a:gd name="csX21" fmla="*/ 229838 w 441578"/>
                  <a:gd name="csY21" fmla="*/ 243079 h 346150"/>
                  <a:gd name="csX22" fmla="*/ 108203 w 441578"/>
                  <a:gd name="csY22" fmla="*/ 121635 h 346150"/>
                  <a:gd name="csX23" fmla="*/ 229647 w 441578"/>
                  <a:gd name="csY23" fmla="*/ 1 h 346150"/>
                  <a:gd name="csX24" fmla="*/ 351281 w 441578"/>
                  <a:gd name="csY24" fmla="*/ 121445 h 346150"/>
                  <a:gd name="csX25" fmla="*/ 351281 w 441578"/>
                  <a:gd name="csY25" fmla="*/ 121635 h 346150"/>
                  <a:gd name="csX26" fmla="*/ 230028 w 441578"/>
                  <a:gd name="csY26" fmla="*/ 243460 h 346150"/>
                  <a:gd name="csX27" fmla="*/ 229838 w 441578"/>
                  <a:gd name="csY27" fmla="*/ 243079 h 346150"/>
                  <a:gd name="csX28" fmla="*/ 229838 w 441578"/>
                  <a:gd name="csY28" fmla="*/ 225458 h 346150"/>
                  <a:gd name="csX29" fmla="*/ 333660 w 441578"/>
                  <a:gd name="csY29" fmla="*/ 121635 h 346150"/>
                  <a:gd name="csX30" fmla="*/ 229838 w 441578"/>
                  <a:gd name="csY30" fmla="*/ 17813 h 346150"/>
                  <a:gd name="csX31" fmla="*/ 126015 w 441578"/>
                  <a:gd name="csY31" fmla="*/ 121635 h 346150"/>
                  <a:gd name="csX32" fmla="*/ 228590 w 441578"/>
                  <a:gd name="csY32" fmla="*/ 225742 h 346150"/>
                  <a:gd name="csX33" fmla="*/ 230028 w 441578"/>
                  <a:gd name="csY33" fmla="*/ 225743 h 346150"/>
                  <a:gd name="csX34" fmla="*/ 229838 w 441578"/>
                  <a:gd name="csY34" fmla="*/ 225458 h 346150"/>
                  <a:gd name="csX35" fmla="*/ 301275 w 441578"/>
                  <a:gd name="csY35" fmla="*/ 163736 h 346150"/>
                  <a:gd name="csX36" fmla="*/ 298951 w 441578"/>
                  <a:gd name="csY36" fmla="*/ 152249 h 346150"/>
                  <a:gd name="csX37" fmla="*/ 298418 w 441578"/>
                  <a:gd name="csY37" fmla="*/ 151925 h 346150"/>
                  <a:gd name="csX38" fmla="*/ 238601 w 441578"/>
                  <a:gd name="csY38" fmla="*/ 117635 h 346150"/>
                  <a:gd name="csX39" fmla="*/ 238601 w 441578"/>
                  <a:gd name="csY39" fmla="*/ 43625 h 346150"/>
                  <a:gd name="csX40" fmla="*/ 229838 w 441578"/>
                  <a:gd name="csY40" fmla="*/ 32862 h 346150"/>
                  <a:gd name="csX41" fmla="*/ 220979 w 441578"/>
                  <a:gd name="csY41" fmla="*/ 41529 h 346150"/>
                  <a:gd name="csX42" fmla="*/ 220979 w 441578"/>
                  <a:gd name="csY42" fmla="*/ 41625 h 346150"/>
                  <a:gd name="csX43" fmla="*/ 220979 w 441578"/>
                  <a:gd name="csY43" fmla="*/ 122016 h 346150"/>
                  <a:gd name="csX44" fmla="*/ 225933 w 441578"/>
                  <a:gd name="csY44" fmla="*/ 129827 h 346150"/>
                  <a:gd name="csX45" fmla="*/ 289560 w 441578"/>
                  <a:gd name="csY45" fmla="*/ 167069 h 346150"/>
                  <a:gd name="csX46" fmla="*/ 300951 w 441578"/>
                  <a:gd name="csY46" fmla="*/ 164969 h 346150"/>
                  <a:gd name="csX47" fmla="*/ 301466 w 441578"/>
                  <a:gd name="csY47" fmla="*/ 164117 h 346150"/>
                  <a:gd name="csX48" fmla="*/ 301275 w 441578"/>
                  <a:gd name="csY48" fmla="*/ 163736 h 346150"/>
                  <a:gd name="csX0" fmla="*/ 423662 w 441578"/>
                  <a:gd name="csY0" fmla="*/ 186258 h 346150"/>
                  <a:gd name="csX1" fmla="*/ 441578 w 441578"/>
                  <a:gd name="csY1" fmla="*/ 193263 h 346150"/>
                  <a:gd name="csX2" fmla="*/ 423662 w 441578"/>
                  <a:gd name="csY2" fmla="*/ 186258 h 346150"/>
                  <a:gd name="csX3" fmla="*/ 319944 w 441578"/>
                  <a:gd name="csY3" fmla="*/ 249651 h 346150"/>
                  <a:gd name="csX4" fmla="*/ 329469 w 441578"/>
                  <a:gd name="csY4" fmla="*/ 259176 h 346150"/>
                  <a:gd name="csX5" fmla="*/ 380904 w 441578"/>
                  <a:gd name="csY5" fmla="*/ 259176 h 346150"/>
                  <a:gd name="csX6" fmla="*/ 87268 w 441578"/>
                  <a:gd name="csY6" fmla="*/ 272267 h 346150"/>
                  <a:gd name="csX7" fmla="*/ 19716 w 441578"/>
                  <a:gd name="csY7" fmla="*/ 120873 h 346150"/>
                  <a:gd name="csX8" fmla="*/ 9858 w 441578"/>
                  <a:gd name="csY8" fmla="*/ 111015 h 346150"/>
                  <a:gd name="csX9" fmla="*/ 0 w 441578"/>
                  <a:gd name="csY9" fmla="*/ 120873 h 346150"/>
                  <a:gd name="csX10" fmla="*/ 230190 w 441578"/>
                  <a:gd name="csY10" fmla="*/ 346137 h 346150"/>
                  <a:gd name="csX11" fmla="*/ 391096 w 441578"/>
                  <a:gd name="csY11" fmla="*/ 277083 h 346150"/>
                  <a:gd name="csX12" fmla="*/ 391096 w 441578"/>
                  <a:gd name="csY12" fmla="*/ 320993 h 346150"/>
                  <a:gd name="csX13" fmla="*/ 400621 w 441578"/>
                  <a:gd name="csY13" fmla="*/ 330518 h 346150"/>
                  <a:gd name="csX14" fmla="*/ 410146 w 441578"/>
                  <a:gd name="csY14" fmla="*/ 320993 h 346150"/>
                  <a:gd name="csX15" fmla="*/ 410146 w 441578"/>
                  <a:gd name="csY15" fmla="*/ 240317 h 346150"/>
                  <a:gd name="csX16" fmla="*/ 329850 w 441578"/>
                  <a:gd name="csY16" fmla="*/ 240317 h 346150"/>
                  <a:gd name="csX17" fmla="*/ 320135 w 441578"/>
                  <a:gd name="csY17" fmla="*/ 249647 h 346150"/>
                  <a:gd name="csX18" fmla="*/ 320135 w 441578"/>
                  <a:gd name="csY18" fmla="*/ 250032 h 346150"/>
                  <a:gd name="csX19" fmla="*/ 319944 w 441578"/>
                  <a:gd name="csY19" fmla="*/ 249651 h 346150"/>
                  <a:gd name="csX20" fmla="*/ 229838 w 441578"/>
                  <a:gd name="csY20" fmla="*/ 243079 h 346150"/>
                  <a:gd name="csX21" fmla="*/ 108203 w 441578"/>
                  <a:gd name="csY21" fmla="*/ 121635 h 346150"/>
                  <a:gd name="csX22" fmla="*/ 229647 w 441578"/>
                  <a:gd name="csY22" fmla="*/ 1 h 346150"/>
                  <a:gd name="csX23" fmla="*/ 351281 w 441578"/>
                  <a:gd name="csY23" fmla="*/ 121445 h 346150"/>
                  <a:gd name="csX24" fmla="*/ 351281 w 441578"/>
                  <a:gd name="csY24" fmla="*/ 121635 h 346150"/>
                  <a:gd name="csX25" fmla="*/ 230028 w 441578"/>
                  <a:gd name="csY25" fmla="*/ 243460 h 346150"/>
                  <a:gd name="csX26" fmla="*/ 229838 w 441578"/>
                  <a:gd name="csY26" fmla="*/ 243079 h 346150"/>
                  <a:gd name="csX27" fmla="*/ 229838 w 441578"/>
                  <a:gd name="csY27" fmla="*/ 225458 h 346150"/>
                  <a:gd name="csX28" fmla="*/ 333660 w 441578"/>
                  <a:gd name="csY28" fmla="*/ 121635 h 346150"/>
                  <a:gd name="csX29" fmla="*/ 229838 w 441578"/>
                  <a:gd name="csY29" fmla="*/ 17813 h 346150"/>
                  <a:gd name="csX30" fmla="*/ 126015 w 441578"/>
                  <a:gd name="csY30" fmla="*/ 121635 h 346150"/>
                  <a:gd name="csX31" fmla="*/ 228590 w 441578"/>
                  <a:gd name="csY31" fmla="*/ 225742 h 346150"/>
                  <a:gd name="csX32" fmla="*/ 230028 w 441578"/>
                  <a:gd name="csY32" fmla="*/ 225743 h 346150"/>
                  <a:gd name="csX33" fmla="*/ 229838 w 441578"/>
                  <a:gd name="csY33" fmla="*/ 225458 h 346150"/>
                  <a:gd name="csX34" fmla="*/ 301275 w 441578"/>
                  <a:gd name="csY34" fmla="*/ 163736 h 346150"/>
                  <a:gd name="csX35" fmla="*/ 298951 w 441578"/>
                  <a:gd name="csY35" fmla="*/ 152249 h 346150"/>
                  <a:gd name="csX36" fmla="*/ 298418 w 441578"/>
                  <a:gd name="csY36" fmla="*/ 151925 h 346150"/>
                  <a:gd name="csX37" fmla="*/ 238601 w 441578"/>
                  <a:gd name="csY37" fmla="*/ 117635 h 346150"/>
                  <a:gd name="csX38" fmla="*/ 238601 w 441578"/>
                  <a:gd name="csY38" fmla="*/ 43625 h 346150"/>
                  <a:gd name="csX39" fmla="*/ 229838 w 441578"/>
                  <a:gd name="csY39" fmla="*/ 32862 h 346150"/>
                  <a:gd name="csX40" fmla="*/ 220979 w 441578"/>
                  <a:gd name="csY40" fmla="*/ 41529 h 346150"/>
                  <a:gd name="csX41" fmla="*/ 220979 w 441578"/>
                  <a:gd name="csY41" fmla="*/ 41625 h 346150"/>
                  <a:gd name="csX42" fmla="*/ 220979 w 441578"/>
                  <a:gd name="csY42" fmla="*/ 122016 h 346150"/>
                  <a:gd name="csX43" fmla="*/ 225933 w 441578"/>
                  <a:gd name="csY43" fmla="*/ 129827 h 346150"/>
                  <a:gd name="csX44" fmla="*/ 289560 w 441578"/>
                  <a:gd name="csY44" fmla="*/ 167069 h 346150"/>
                  <a:gd name="csX45" fmla="*/ 300951 w 441578"/>
                  <a:gd name="csY45" fmla="*/ 164969 h 346150"/>
                  <a:gd name="csX46" fmla="*/ 301466 w 441578"/>
                  <a:gd name="csY46" fmla="*/ 164117 h 346150"/>
                  <a:gd name="csX47" fmla="*/ 301275 w 441578"/>
                  <a:gd name="csY47" fmla="*/ 163736 h 346150"/>
                  <a:gd name="csX0" fmla="*/ 319944 w 410146"/>
                  <a:gd name="csY0" fmla="*/ 249651 h 346150"/>
                  <a:gd name="csX1" fmla="*/ 329469 w 410146"/>
                  <a:gd name="csY1" fmla="*/ 259176 h 346150"/>
                  <a:gd name="csX2" fmla="*/ 380904 w 410146"/>
                  <a:gd name="csY2" fmla="*/ 259176 h 346150"/>
                  <a:gd name="csX3" fmla="*/ 87268 w 410146"/>
                  <a:gd name="csY3" fmla="*/ 272267 h 346150"/>
                  <a:gd name="csX4" fmla="*/ 19716 w 410146"/>
                  <a:gd name="csY4" fmla="*/ 120873 h 346150"/>
                  <a:gd name="csX5" fmla="*/ 9858 w 410146"/>
                  <a:gd name="csY5" fmla="*/ 111015 h 346150"/>
                  <a:gd name="csX6" fmla="*/ 0 w 410146"/>
                  <a:gd name="csY6" fmla="*/ 120873 h 346150"/>
                  <a:gd name="csX7" fmla="*/ 230190 w 410146"/>
                  <a:gd name="csY7" fmla="*/ 346137 h 346150"/>
                  <a:gd name="csX8" fmla="*/ 391096 w 410146"/>
                  <a:gd name="csY8" fmla="*/ 277083 h 346150"/>
                  <a:gd name="csX9" fmla="*/ 391096 w 410146"/>
                  <a:gd name="csY9" fmla="*/ 320993 h 346150"/>
                  <a:gd name="csX10" fmla="*/ 400621 w 410146"/>
                  <a:gd name="csY10" fmla="*/ 330518 h 346150"/>
                  <a:gd name="csX11" fmla="*/ 410146 w 410146"/>
                  <a:gd name="csY11" fmla="*/ 320993 h 346150"/>
                  <a:gd name="csX12" fmla="*/ 410146 w 410146"/>
                  <a:gd name="csY12" fmla="*/ 240317 h 346150"/>
                  <a:gd name="csX13" fmla="*/ 329850 w 410146"/>
                  <a:gd name="csY13" fmla="*/ 240317 h 346150"/>
                  <a:gd name="csX14" fmla="*/ 320135 w 410146"/>
                  <a:gd name="csY14" fmla="*/ 249647 h 346150"/>
                  <a:gd name="csX15" fmla="*/ 320135 w 410146"/>
                  <a:gd name="csY15" fmla="*/ 250032 h 346150"/>
                  <a:gd name="csX16" fmla="*/ 319944 w 410146"/>
                  <a:gd name="csY16" fmla="*/ 249651 h 346150"/>
                  <a:gd name="csX17" fmla="*/ 229838 w 410146"/>
                  <a:gd name="csY17" fmla="*/ 243079 h 346150"/>
                  <a:gd name="csX18" fmla="*/ 108203 w 410146"/>
                  <a:gd name="csY18" fmla="*/ 121635 h 346150"/>
                  <a:gd name="csX19" fmla="*/ 229647 w 410146"/>
                  <a:gd name="csY19" fmla="*/ 1 h 346150"/>
                  <a:gd name="csX20" fmla="*/ 351281 w 410146"/>
                  <a:gd name="csY20" fmla="*/ 121445 h 346150"/>
                  <a:gd name="csX21" fmla="*/ 351281 w 410146"/>
                  <a:gd name="csY21" fmla="*/ 121635 h 346150"/>
                  <a:gd name="csX22" fmla="*/ 230028 w 410146"/>
                  <a:gd name="csY22" fmla="*/ 243460 h 346150"/>
                  <a:gd name="csX23" fmla="*/ 229838 w 410146"/>
                  <a:gd name="csY23" fmla="*/ 243079 h 346150"/>
                  <a:gd name="csX24" fmla="*/ 229838 w 410146"/>
                  <a:gd name="csY24" fmla="*/ 225458 h 346150"/>
                  <a:gd name="csX25" fmla="*/ 333660 w 410146"/>
                  <a:gd name="csY25" fmla="*/ 121635 h 346150"/>
                  <a:gd name="csX26" fmla="*/ 229838 w 410146"/>
                  <a:gd name="csY26" fmla="*/ 17813 h 346150"/>
                  <a:gd name="csX27" fmla="*/ 126015 w 410146"/>
                  <a:gd name="csY27" fmla="*/ 121635 h 346150"/>
                  <a:gd name="csX28" fmla="*/ 228590 w 410146"/>
                  <a:gd name="csY28" fmla="*/ 225742 h 346150"/>
                  <a:gd name="csX29" fmla="*/ 230028 w 410146"/>
                  <a:gd name="csY29" fmla="*/ 225743 h 346150"/>
                  <a:gd name="csX30" fmla="*/ 229838 w 410146"/>
                  <a:gd name="csY30" fmla="*/ 225458 h 346150"/>
                  <a:gd name="csX31" fmla="*/ 301275 w 410146"/>
                  <a:gd name="csY31" fmla="*/ 163736 h 346150"/>
                  <a:gd name="csX32" fmla="*/ 298951 w 410146"/>
                  <a:gd name="csY32" fmla="*/ 152249 h 346150"/>
                  <a:gd name="csX33" fmla="*/ 298418 w 410146"/>
                  <a:gd name="csY33" fmla="*/ 151925 h 346150"/>
                  <a:gd name="csX34" fmla="*/ 238601 w 410146"/>
                  <a:gd name="csY34" fmla="*/ 117635 h 346150"/>
                  <a:gd name="csX35" fmla="*/ 238601 w 410146"/>
                  <a:gd name="csY35" fmla="*/ 43625 h 346150"/>
                  <a:gd name="csX36" fmla="*/ 229838 w 410146"/>
                  <a:gd name="csY36" fmla="*/ 32862 h 346150"/>
                  <a:gd name="csX37" fmla="*/ 220979 w 410146"/>
                  <a:gd name="csY37" fmla="*/ 41529 h 346150"/>
                  <a:gd name="csX38" fmla="*/ 220979 w 410146"/>
                  <a:gd name="csY38" fmla="*/ 41625 h 346150"/>
                  <a:gd name="csX39" fmla="*/ 220979 w 410146"/>
                  <a:gd name="csY39" fmla="*/ 122016 h 346150"/>
                  <a:gd name="csX40" fmla="*/ 225933 w 410146"/>
                  <a:gd name="csY40" fmla="*/ 129827 h 346150"/>
                  <a:gd name="csX41" fmla="*/ 289560 w 410146"/>
                  <a:gd name="csY41" fmla="*/ 167069 h 346150"/>
                  <a:gd name="csX42" fmla="*/ 300951 w 410146"/>
                  <a:gd name="csY42" fmla="*/ 164969 h 346150"/>
                  <a:gd name="csX43" fmla="*/ 301466 w 410146"/>
                  <a:gd name="csY43" fmla="*/ 164117 h 346150"/>
                  <a:gd name="csX44" fmla="*/ 301275 w 410146"/>
                  <a:gd name="csY44" fmla="*/ 163736 h 346150"/>
                  <a:gd name="csX0" fmla="*/ 320135 w 410146"/>
                  <a:gd name="csY0" fmla="*/ 250032 h 346150"/>
                  <a:gd name="csX1" fmla="*/ 329469 w 410146"/>
                  <a:gd name="csY1" fmla="*/ 259176 h 346150"/>
                  <a:gd name="csX2" fmla="*/ 380904 w 410146"/>
                  <a:gd name="csY2" fmla="*/ 259176 h 346150"/>
                  <a:gd name="csX3" fmla="*/ 87268 w 410146"/>
                  <a:gd name="csY3" fmla="*/ 272267 h 346150"/>
                  <a:gd name="csX4" fmla="*/ 19716 w 410146"/>
                  <a:gd name="csY4" fmla="*/ 120873 h 346150"/>
                  <a:gd name="csX5" fmla="*/ 9858 w 410146"/>
                  <a:gd name="csY5" fmla="*/ 111015 h 346150"/>
                  <a:gd name="csX6" fmla="*/ 0 w 410146"/>
                  <a:gd name="csY6" fmla="*/ 120873 h 346150"/>
                  <a:gd name="csX7" fmla="*/ 230190 w 410146"/>
                  <a:gd name="csY7" fmla="*/ 346137 h 346150"/>
                  <a:gd name="csX8" fmla="*/ 391096 w 410146"/>
                  <a:gd name="csY8" fmla="*/ 277083 h 346150"/>
                  <a:gd name="csX9" fmla="*/ 391096 w 410146"/>
                  <a:gd name="csY9" fmla="*/ 320993 h 346150"/>
                  <a:gd name="csX10" fmla="*/ 400621 w 410146"/>
                  <a:gd name="csY10" fmla="*/ 330518 h 346150"/>
                  <a:gd name="csX11" fmla="*/ 410146 w 410146"/>
                  <a:gd name="csY11" fmla="*/ 320993 h 346150"/>
                  <a:gd name="csX12" fmla="*/ 410146 w 410146"/>
                  <a:gd name="csY12" fmla="*/ 240317 h 346150"/>
                  <a:gd name="csX13" fmla="*/ 329850 w 410146"/>
                  <a:gd name="csY13" fmla="*/ 240317 h 346150"/>
                  <a:gd name="csX14" fmla="*/ 320135 w 410146"/>
                  <a:gd name="csY14" fmla="*/ 249647 h 346150"/>
                  <a:gd name="csX15" fmla="*/ 320135 w 410146"/>
                  <a:gd name="csY15" fmla="*/ 250032 h 346150"/>
                  <a:gd name="csX16" fmla="*/ 229838 w 410146"/>
                  <a:gd name="csY16" fmla="*/ 243079 h 346150"/>
                  <a:gd name="csX17" fmla="*/ 108203 w 410146"/>
                  <a:gd name="csY17" fmla="*/ 121635 h 346150"/>
                  <a:gd name="csX18" fmla="*/ 229647 w 410146"/>
                  <a:gd name="csY18" fmla="*/ 1 h 346150"/>
                  <a:gd name="csX19" fmla="*/ 351281 w 410146"/>
                  <a:gd name="csY19" fmla="*/ 121445 h 346150"/>
                  <a:gd name="csX20" fmla="*/ 351281 w 410146"/>
                  <a:gd name="csY20" fmla="*/ 121635 h 346150"/>
                  <a:gd name="csX21" fmla="*/ 230028 w 410146"/>
                  <a:gd name="csY21" fmla="*/ 243460 h 346150"/>
                  <a:gd name="csX22" fmla="*/ 229838 w 410146"/>
                  <a:gd name="csY22" fmla="*/ 243079 h 346150"/>
                  <a:gd name="csX23" fmla="*/ 229838 w 410146"/>
                  <a:gd name="csY23" fmla="*/ 225458 h 346150"/>
                  <a:gd name="csX24" fmla="*/ 333660 w 410146"/>
                  <a:gd name="csY24" fmla="*/ 121635 h 346150"/>
                  <a:gd name="csX25" fmla="*/ 229838 w 410146"/>
                  <a:gd name="csY25" fmla="*/ 17813 h 346150"/>
                  <a:gd name="csX26" fmla="*/ 126015 w 410146"/>
                  <a:gd name="csY26" fmla="*/ 121635 h 346150"/>
                  <a:gd name="csX27" fmla="*/ 228590 w 410146"/>
                  <a:gd name="csY27" fmla="*/ 225742 h 346150"/>
                  <a:gd name="csX28" fmla="*/ 230028 w 410146"/>
                  <a:gd name="csY28" fmla="*/ 225743 h 346150"/>
                  <a:gd name="csX29" fmla="*/ 229838 w 410146"/>
                  <a:gd name="csY29" fmla="*/ 225458 h 346150"/>
                  <a:gd name="csX30" fmla="*/ 301275 w 410146"/>
                  <a:gd name="csY30" fmla="*/ 163736 h 346150"/>
                  <a:gd name="csX31" fmla="*/ 298951 w 410146"/>
                  <a:gd name="csY31" fmla="*/ 152249 h 346150"/>
                  <a:gd name="csX32" fmla="*/ 298418 w 410146"/>
                  <a:gd name="csY32" fmla="*/ 151925 h 346150"/>
                  <a:gd name="csX33" fmla="*/ 238601 w 410146"/>
                  <a:gd name="csY33" fmla="*/ 117635 h 346150"/>
                  <a:gd name="csX34" fmla="*/ 238601 w 410146"/>
                  <a:gd name="csY34" fmla="*/ 43625 h 346150"/>
                  <a:gd name="csX35" fmla="*/ 229838 w 410146"/>
                  <a:gd name="csY35" fmla="*/ 32862 h 346150"/>
                  <a:gd name="csX36" fmla="*/ 220979 w 410146"/>
                  <a:gd name="csY36" fmla="*/ 41529 h 346150"/>
                  <a:gd name="csX37" fmla="*/ 220979 w 410146"/>
                  <a:gd name="csY37" fmla="*/ 41625 h 346150"/>
                  <a:gd name="csX38" fmla="*/ 220979 w 410146"/>
                  <a:gd name="csY38" fmla="*/ 122016 h 346150"/>
                  <a:gd name="csX39" fmla="*/ 225933 w 410146"/>
                  <a:gd name="csY39" fmla="*/ 129827 h 346150"/>
                  <a:gd name="csX40" fmla="*/ 289560 w 410146"/>
                  <a:gd name="csY40" fmla="*/ 167069 h 346150"/>
                  <a:gd name="csX41" fmla="*/ 300951 w 410146"/>
                  <a:gd name="csY41" fmla="*/ 164969 h 346150"/>
                  <a:gd name="csX42" fmla="*/ 301466 w 410146"/>
                  <a:gd name="csY42" fmla="*/ 164117 h 346150"/>
                  <a:gd name="csX43" fmla="*/ 301275 w 410146"/>
                  <a:gd name="csY43" fmla="*/ 163736 h 346150"/>
                  <a:gd name="csX0" fmla="*/ 320135 w 410146"/>
                  <a:gd name="csY0" fmla="*/ 249647 h 346150"/>
                  <a:gd name="csX1" fmla="*/ 329469 w 410146"/>
                  <a:gd name="csY1" fmla="*/ 259176 h 346150"/>
                  <a:gd name="csX2" fmla="*/ 380904 w 410146"/>
                  <a:gd name="csY2" fmla="*/ 259176 h 346150"/>
                  <a:gd name="csX3" fmla="*/ 87268 w 410146"/>
                  <a:gd name="csY3" fmla="*/ 272267 h 346150"/>
                  <a:gd name="csX4" fmla="*/ 19716 w 410146"/>
                  <a:gd name="csY4" fmla="*/ 120873 h 346150"/>
                  <a:gd name="csX5" fmla="*/ 9858 w 410146"/>
                  <a:gd name="csY5" fmla="*/ 111015 h 346150"/>
                  <a:gd name="csX6" fmla="*/ 0 w 410146"/>
                  <a:gd name="csY6" fmla="*/ 120873 h 346150"/>
                  <a:gd name="csX7" fmla="*/ 230190 w 410146"/>
                  <a:gd name="csY7" fmla="*/ 346137 h 346150"/>
                  <a:gd name="csX8" fmla="*/ 391096 w 410146"/>
                  <a:gd name="csY8" fmla="*/ 277083 h 346150"/>
                  <a:gd name="csX9" fmla="*/ 391096 w 410146"/>
                  <a:gd name="csY9" fmla="*/ 320993 h 346150"/>
                  <a:gd name="csX10" fmla="*/ 400621 w 410146"/>
                  <a:gd name="csY10" fmla="*/ 330518 h 346150"/>
                  <a:gd name="csX11" fmla="*/ 410146 w 410146"/>
                  <a:gd name="csY11" fmla="*/ 320993 h 346150"/>
                  <a:gd name="csX12" fmla="*/ 410146 w 410146"/>
                  <a:gd name="csY12" fmla="*/ 240317 h 346150"/>
                  <a:gd name="csX13" fmla="*/ 329850 w 410146"/>
                  <a:gd name="csY13" fmla="*/ 240317 h 346150"/>
                  <a:gd name="csX14" fmla="*/ 320135 w 410146"/>
                  <a:gd name="csY14" fmla="*/ 249647 h 346150"/>
                  <a:gd name="csX15" fmla="*/ 229838 w 410146"/>
                  <a:gd name="csY15" fmla="*/ 243079 h 346150"/>
                  <a:gd name="csX16" fmla="*/ 108203 w 410146"/>
                  <a:gd name="csY16" fmla="*/ 121635 h 346150"/>
                  <a:gd name="csX17" fmla="*/ 229647 w 410146"/>
                  <a:gd name="csY17" fmla="*/ 1 h 346150"/>
                  <a:gd name="csX18" fmla="*/ 351281 w 410146"/>
                  <a:gd name="csY18" fmla="*/ 121445 h 346150"/>
                  <a:gd name="csX19" fmla="*/ 351281 w 410146"/>
                  <a:gd name="csY19" fmla="*/ 121635 h 346150"/>
                  <a:gd name="csX20" fmla="*/ 230028 w 410146"/>
                  <a:gd name="csY20" fmla="*/ 243460 h 346150"/>
                  <a:gd name="csX21" fmla="*/ 229838 w 410146"/>
                  <a:gd name="csY21" fmla="*/ 243079 h 346150"/>
                  <a:gd name="csX22" fmla="*/ 229838 w 410146"/>
                  <a:gd name="csY22" fmla="*/ 225458 h 346150"/>
                  <a:gd name="csX23" fmla="*/ 333660 w 410146"/>
                  <a:gd name="csY23" fmla="*/ 121635 h 346150"/>
                  <a:gd name="csX24" fmla="*/ 229838 w 410146"/>
                  <a:gd name="csY24" fmla="*/ 17813 h 346150"/>
                  <a:gd name="csX25" fmla="*/ 126015 w 410146"/>
                  <a:gd name="csY25" fmla="*/ 121635 h 346150"/>
                  <a:gd name="csX26" fmla="*/ 228590 w 410146"/>
                  <a:gd name="csY26" fmla="*/ 225742 h 346150"/>
                  <a:gd name="csX27" fmla="*/ 230028 w 410146"/>
                  <a:gd name="csY27" fmla="*/ 225743 h 346150"/>
                  <a:gd name="csX28" fmla="*/ 229838 w 410146"/>
                  <a:gd name="csY28" fmla="*/ 225458 h 346150"/>
                  <a:gd name="csX29" fmla="*/ 301275 w 410146"/>
                  <a:gd name="csY29" fmla="*/ 163736 h 346150"/>
                  <a:gd name="csX30" fmla="*/ 298951 w 410146"/>
                  <a:gd name="csY30" fmla="*/ 152249 h 346150"/>
                  <a:gd name="csX31" fmla="*/ 298418 w 410146"/>
                  <a:gd name="csY31" fmla="*/ 151925 h 346150"/>
                  <a:gd name="csX32" fmla="*/ 238601 w 410146"/>
                  <a:gd name="csY32" fmla="*/ 117635 h 346150"/>
                  <a:gd name="csX33" fmla="*/ 238601 w 410146"/>
                  <a:gd name="csY33" fmla="*/ 43625 h 346150"/>
                  <a:gd name="csX34" fmla="*/ 229838 w 410146"/>
                  <a:gd name="csY34" fmla="*/ 32862 h 346150"/>
                  <a:gd name="csX35" fmla="*/ 220979 w 410146"/>
                  <a:gd name="csY35" fmla="*/ 41529 h 346150"/>
                  <a:gd name="csX36" fmla="*/ 220979 w 410146"/>
                  <a:gd name="csY36" fmla="*/ 41625 h 346150"/>
                  <a:gd name="csX37" fmla="*/ 220979 w 410146"/>
                  <a:gd name="csY37" fmla="*/ 122016 h 346150"/>
                  <a:gd name="csX38" fmla="*/ 225933 w 410146"/>
                  <a:gd name="csY38" fmla="*/ 129827 h 346150"/>
                  <a:gd name="csX39" fmla="*/ 289560 w 410146"/>
                  <a:gd name="csY39" fmla="*/ 167069 h 346150"/>
                  <a:gd name="csX40" fmla="*/ 300951 w 410146"/>
                  <a:gd name="csY40" fmla="*/ 164969 h 346150"/>
                  <a:gd name="csX41" fmla="*/ 301466 w 410146"/>
                  <a:gd name="csY41" fmla="*/ 164117 h 346150"/>
                  <a:gd name="csX42" fmla="*/ 301275 w 410146"/>
                  <a:gd name="csY42" fmla="*/ 163736 h 346150"/>
                  <a:gd name="csX0" fmla="*/ 329850 w 410146"/>
                  <a:gd name="csY0" fmla="*/ 240317 h 346150"/>
                  <a:gd name="csX1" fmla="*/ 329469 w 410146"/>
                  <a:gd name="csY1" fmla="*/ 259176 h 346150"/>
                  <a:gd name="csX2" fmla="*/ 380904 w 410146"/>
                  <a:gd name="csY2" fmla="*/ 259176 h 346150"/>
                  <a:gd name="csX3" fmla="*/ 87268 w 410146"/>
                  <a:gd name="csY3" fmla="*/ 272267 h 346150"/>
                  <a:gd name="csX4" fmla="*/ 19716 w 410146"/>
                  <a:gd name="csY4" fmla="*/ 120873 h 346150"/>
                  <a:gd name="csX5" fmla="*/ 9858 w 410146"/>
                  <a:gd name="csY5" fmla="*/ 111015 h 346150"/>
                  <a:gd name="csX6" fmla="*/ 0 w 410146"/>
                  <a:gd name="csY6" fmla="*/ 120873 h 346150"/>
                  <a:gd name="csX7" fmla="*/ 230190 w 410146"/>
                  <a:gd name="csY7" fmla="*/ 346137 h 346150"/>
                  <a:gd name="csX8" fmla="*/ 391096 w 410146"/>
                  <a:gd name="csY8" fmla="*/ 277083 h 346150"/>
                  <a:gd name="csX9" fmla="*/ 391096 w 410146"/>
                  <a:gd name="csY9" fmla="*/ 320993 h 346150"/>
                  <a:gd name="csX10" fmla="*/ 400621 w 410146"/>
                  <a:gd name="csY10" fmla="*/ 330518 h 346150"/>
                  <a:gd name="csX11" fmla="*/ 410146 w 410146"/>
                  <a:gd name="csY11" fmla="*/ 320993 h 346150"/>
                  <a:gd name="csX12" fmla="*/ 410146 w 410146"/>
                  <a:gd name="csY12" fmla="*/ 240317 h 346150"/>
                  <a:gd name="csX13" fmla="*/ 329850 w 410146"/>
                  <a:gd name="csY13" fmla="*/ 240317 h 346150"/>
                  <a:gd name="csX14" fmla="*/ 229838 w 410146"/>
                  <a:gd name="csY14" fmla="*/ 243079 h 346150"/>
                  <a:gd name="csX15" fmla="*/ 108203 w 410146"/>
                  <a:gd name="csY15" fmla="*/ 121635 h 346150"/>
                  <a:gd name="csX16" fmla="*/ 229647 w 410146"/>
                  <a:gd name="csY16" fmla="*/ 1 h 346150"/>
                  <a:gd name="csX17" fmla="*/ 351281 w 410146"/>
                  <a:gd name="csY17" fmla="*/ 121445 h 346150"/>
                  <a:gd name="csX18" fmla="*/ 351281 w 410146"/>
                  <a:gd name="csY18" fmla="*/ 121635 h 346150"/>
                  <a:gd name="csX19" fmla="*/ 230028 w 410146"/>
                  <a:gd name="csY19" fmla="*/ 243460 h 346150"/>
                  <a:gd name="csX20" fmla="*/ 229838 w 410146"/>
                  <a:gd name="csY20" fmla="*/ 243079 h 346150"/>
                  <a:gd name="csX21" fmla="*/ 229838 w 410146"/>
                  <a:gd name="csY21" fmla="*/ 225458 h 346150"/>
                  <a:gd name="csX22" fmla="*/ 333660 w 410146"/>
                  <a:gd name="csY22" fmla="*/ 121635 h 346150"/>
                  <a:gd name="csX23" fmla="*/ 229838 w 410146"/>
                  <a:gd name="csY23" fmla="*/ 17813 h 346150"/>
                  <a:gd name="csX24" fmla="*/ 126015 w 410146"/>
                  <a:gd name="csY24" fmla="*/ 121635 h 346150"/>
                  <a:gd name="csX25" fmla="*/ 228590 w 410146"/>
                  <a:gd name="csY25" fmla="*/ 225742 h 346150"/>
                  <a:gd name="csX26" fmla="*/ 230028 w 410146"/>
                  <a:gd name="csY26" fmla="*/ 225743 h 346150"/>
                  <a:gd name="csX27" fmla="*/ 229838 w 410146"/>
                  <a:gd name="csY27" fmla="*/ 225458 h 346150"/>
                  <a:gd name="csX28" fmla="*/ 301275 w 410146"/>
                  <a:gd name="csY28" fmla="*/ 163736 h 346150"/>
                  <a:gd name="csX29" fmla="*/ 298951 w 410146"/>
                  <a:gd name="csY29" fmla="*/ 152249 h 346150"/>
                  <a:gd name="csX30" fmla="*/ 298418 w 410146"/>
                  <a:gd name="csY30" fmla="*/ 151925 h 346150"/>
                  <a:gd name="csX31" fmla="*/ 238601 w 410146"/>
                  <a:gd name="csY31" fmla="*/ 117635 h 346150"/>
                  <a:gd name="csX32" fmla="*/ 238601 w 410146"/>
                  <a:gd name="csY32" fmla="*/ 43625 h 346150"/>
                  <a:gd name="csX33" fmla="*/ 229838 w 410146"/>
                  <a:gd name="csY33" fmla="*/ 32862 h 346150"/>
                  <a:gd name="csX34" fmla="*/ 220979 w 410146"/>
                  <a:gd name="csY34" fmla="*/ 41529 h 346150"/>
                  <a:gd name="csX35" fmla="*/ 220979 w 410146"/>
                  <a:gd name="csY35" fmla="*/ 41625 h 346150"/>
                  <a:gd name="csX36" fmla="*/ 220979 w 410146"/>
                  <a:gd name="csY36" fmla="*/ 122016 h 346150"/>
                  <a:gd name="csX37" fmla="*/ 225933 w 410146"/>
                  <a:gd name="csY37" fmla="*/ 129827 h 346150"/>
                  <a:gd name="csX38" fmla="*/ 289560 w 410146"/>
                  <a:gd name="csY38" fmla="*/ 167069 h 346150"/>
                  <a:gd name="csX39" fmla="*/ 300951 w 410146"/>
                  <a:gd name="csY39" fmla="*/ 164969 h 346150"/>
                  <a:gd name="csX40" fmla="*/ 301466 w 410146"/>
                  <a:gd name="csY40" fmla="*/ 164117 h 346150"/>
                  <a:gd name="csX41" fmla="*/ 301275 w 410146"/>
                  <a:gd name="csY41" fmla="*/ 163736 h 346150"/>
                  <a:gd name="csX0" fmla="*/ 329850 w 410146"/>
                  <a:gd name="csY0" fmla="*/ 240317 h 346150"/>
                  <a:gd name="csX1" fmla="*/ 380904 w 410146"/>
                  <a:gd name="csY1" fmla="*/ 259176 h 346150"/>
                  <a:gd name="csX2" fmla="*/ 87268 w 410146"/>
                  <a:gd name="csY2" fmla="*/ 272267 h 346150"/>
                  <a:gd name="csX3" fmla="*/ 19716 w 410146"/>
                  <a:gd name="csY3" fmla="*/ 120873 h 346150"/>
                  <a:gd name="csX4" fmla="*/ 9858 w 410146"/>
                  <a:gd name="csY4" fmla="*/ 111015 h 346150"/>
                  <a:gd name="csX5" fmla="*/ 0 w 410146"/>
                  <a:gd name="csY5" fmla="*/ 120873 h 346150"/>
                  <a:gd name="csX6" fmla="*/ 230190 w 410146"/>
                  <a:gd name="csY6" fmla="*/ 346137 h 346150"/>
                  <a:gd name="csX7" fmla="*/ 391096 w 410146"/>
                  <a:gd name="csY7" fmla="*/ 277083 h 346150"/>
                  <a:gd name="csX8" fmla="*/ 391096 w 410146"/>
                  <a:gd name="csY8" fmla="*/ 320993 h 346150"/>
                  <a:gd name="csX9" fmla="*/ 400621 w 410146"/>
                  <a:gd name="csY9" fmla="*/ 330518 h 346150"/>
                  <a:gd name="csX10" fmla="*/ 410146 w 410146"/>
                  <a:gd name="csY10" fmla="*/ 320993 h 346150"/>
                  <a:gd name="csX11" fmla="*/ 410146 w 410146"/>
                  <a:gd name="csY11" fmla="*/ 240317 h 346150"/>
                  <a:gd name="csX12" fmla="*/ 329850 w 410146"/>
                  <a:gd name="csY12" fmla="*/ 240317 h 346150"/>
                  <a:gd name="csX13" fmla="*/ 229838 w 410146"/>
                  <a:gd name="csY13" fmla="*/ 243079 h 346150"/>
                  <a:gd name="csX14" fmla="*/ 108203 w 410146"/>
                  <a:gd name="csY14" fmla="*/ 121635 h 346150"/>
                  <a:gd name="csX15" fmla="*/ 229647 w 410146"/>
                  <a:gd name="csY15" fmla="*/ 1 h 346150"/>
                  <a:gd name="csX16" fmla="*/ 351281 w 410146"/>
                  <a:gd name="csY16" fmla="*/ 121445 h 346150"/>
                  <a:gd name="csX17" fmla="*/ 351281 w 410146"/>
                  <a:gd name="csY17" fmla="*/ 121635 h 346150"/>
                  <a:gd name="csX18" fmla="*/ 230028 w 410146"/>
                  <a:gd name="csY18" fmla="*/ 243460 h 346150"/>
                  <a:gd name="csX19" fmla="*/ 229838 w 410146"/>
                  <a:gd name="csY19" fmla="*/ 243079 h 346150"/>
                  <a:gd name="csX20" fmla="*/ 229838 w 410146"/>
                  <a:gd name="csY20" fmla="*/ 225458 h 346150"/>
                  <a:gd name="csX21" fmla="*/ 333660 w 410146"/>
                  <a:gd name="csY21" fmla="*/ 121635 h 346150"/>
                  <a:gd name="csX22" fmla="*/ 229838 w 410146"/>
                  <a:gd name="csY22" fmla="*/ 17813 h 346150"/>
                  <a:gd name="csX23" fmla="*/ 126015 w 410146"/>
                  <a:gd name="csY23" fmla="*/ 121635 h 346150"/>
                  <a:gd name="csX24" fmla="*/ 228590 w 410146"/>
                  <a:gd name="csY24" fmla="*/ 225742 h 346150"/>
                  <a:gd name="csX25" fmla="*/ 230028 w 410146"/>
                  <a:gd name="csY25" fmla="*/ 225743 h 346150"/>
                  <a:gd name="csX26" fmla="*/ 229838 w 410146"/>
                  <a:gd name="csY26" fmla="*/ 225458 h 346150"/>
                  <a:gd name="csX27" fmla="*/ 301275 w 410146"/>
                  <a:gd name="csY27" fmla="*/ 163736 h 346150"/>
                  <a:gd name="csX28" fmla="*/ 298951 w 410146"/>
                  <a:gd name="csY28" fmla="*/ 152249 h 346150"/>
                  <a:gd name="csX29" fmla="*/ 298418 w 410146"/>
                  <a:gd name="csY29" fmla="*/ 151925 h 346150"/>
                  <a:gd name="csX30" fmla="*/ 238601 w 410146"/>
                  <a:gd name="csY30" fmla="*/ 117635 h 346150"/>
                  <a:gd name="csX31" fmla="*/ 238601 w 410146"/>
                  <a:gd name="csY31" fmla="*/ 43625 h 346150"/>
                  <a:gd name="csX32" fmla="*/ 229838 w 410146"/>
                  <a:gd name="csY32" fmla="*/ 32862 h 346150"/>
                  <a:gd name="csX33" fmla="*/ 220979 w 410146"/>
                  <a:gd name="csY33" fmla="*/ 41529 h 346150"/>
                  <a:gd name="csX34" fmla="*/ 220979 w 410146"/>
                  <a:gd name="csY34" fmla="*/ 41625 h 346150"/>
                  <a:gd name="csX35" fmla="*/ 220979 w 410146"/>
                  <a:gd name="csY35" fmla="*/ 122016 h 346150"/>
                  <a:gd name="csX36" fmla="*/ 225933 w 410146"/>
                  <a:gd name="csY36" fmla="*/ 129827 h 346150"/>
                  <a:gd name="csX37" fmla="*/ 289560 w 410146"/>
                  <a:gd name="csY37" fmla="*/ 167069 h 346150"/>
                  <a:gd name="csX38" fmla="*/ 300951 w 410146"/>
                  <a:gd name="csY38" fmla="*/ 164969 h 346150"/>
                  <a:gd name="csX39" fmla="*/ 301466 w 410146"/>
                  <a:gd name="csY39" fmla="*/ 164117 h 346150"/>
                  <a:gd name="csX40" fmla="*/ 301275 w 410146"/>
                  <a:gd name="csY40" fmla="*/ 163736 h 346150"/>
                  <a:gd name="csX0" fmla="*/ 410146 w 410146"/>
                  <a:gd name="csY0" fmla="*/ 240317 h 346150"/>
                  <a:gd name="csX1" fmla="*/ 380904 w 410146"/>
                  <a:gd name="csY1" fmla="*/ 259176 h 346150"/>
                  <a:gd name="csX2" fmla="*/ 87268 w 410146"/>
                  <a:gd name="csY2" fmla="*/ 272267 h 346150"/>
                  <a:gd name="csX3" fmla="*/ 19716 w 410146"/>
                  <a:gd name="csY3" fmla="*/ 120873 h 346150"/>
                  <a:gd name="csX4" fmla="*/ 9858 w 410146"/>
                  <a:gd name="csY4" fmla="*/ 111015 h 346150"/>
                  <a:gd name="csX5" fmla="*/ 0 w 410146"/>
                  <a:gd name="csY5" fmla="*/ 120873 h 346150"/>
                  <a:gd name="csX6" fmla="*/ 230190 w 410146"/>
                  <a:gd name="csY6" fmla="*/ 346137 h 346150"/>
                  <a:gd name="csX7" fmla="*/ 391096 w 410146"/>
                  <a:gd name="csY7" fmla="*/ 277083 h 346150"/>
                  <a:gd name="csX8" fmla="*/ 391096 w 410146"/>
                  <a:gd name="csY8" fmla="*/ 320993 h 346150"/>
                  <a:gd name="csX9" fmla="*/ 400621 w 410146"/>
                  <a:gd name="csY9" fmla="*/ 330518 h 346150"/>
                  <a:gd name="csX10" fmla="*/ 410146 w 410146"/>
                  <a:gd name="csY10" fmla="*/ 320993 h 346150"/>
                  <a:gd name="csX11" fmla="*/ 410146 w 410146"/>
                  <a:gd name="csY11" fmla="*/ 240317 h 346150"/>
                  <a:gd name="csX12" fmla="*/ 229838 w 410146"/>
                  <a:gd name="csY12" fmla="*/ 243079 h 346150"/>
                  <a:gd name="csX13" fmla="*/ 108203 w 410146"/>
                  <a:gd name="csY13" fmla="*/ 121635 h 346150"/>
                  <a:gd name="csX14" fmla="*/ 229647 w 410146"/>
                  <a:gd name="csY14" fmla="*/ 1 h 346150"/>
                  <a:gd name="csX15" fmla="*/ 351281 w 410146"/>
                  <a:gd name="csY15" fmla="*/ 121445 h 346150"/>
                  <a:gd name="csX16" fmla="*/ 351281 w 410146"/>
                  <a:gd name="csY16" fmla="*/ 121635 h 346150"/>
                  <a:gd name="csX17" fmla="*/ 230028 w 410146"/>
                  <a:gd name="csY17" fmla="*/ 243460 h 346150"/>
                  <a:gd name="csX18" fmla="*/ 229838 w 410146"/>
                  <a:gd name="csY18" fmla="*/ 243079 h 346150"/>
                  <a:gd name="csX19" fmla="*/ 229838 w 410146"/>
                  <a:gd name="csY19" fmla="*/ 225458 h 346150"/>
                  <a:gd name="csX20" fmla="*/ 333660 w 410146"/>
                  <a:gd name="csY20" fmla="*/ 121635 h 346150"/>
                  <a:gd name="csX21" fmla="*/ 229838 w 410146"/>
                  <a:gd name="csY21" fmla="*/ 17813 h 346150"/>
                  <a:gd name="csX22" fmla="*/ 126015 w 410146"/>
                  <a:gd name="csY22" fmla="*/ 121635 h 346150"/>
                  <a:gd name="csX23" fmla="*/ 228590 w 410146"/>
                  <a:gd name="csY23" fmla="*/ 225742 h 346150"/>
                  <a:gd name="csX24" fmla="*/ 230028 w 410146"/>
                  <a:gd name="csY24" fmla="*/ 225743 h 346150"/>
                  <a:gd name="csX25" fmla="*/ 229838 w 410146"/>
                  <a:gd name="csY25" fmla="*/ 225458 h 346150"/>
                  <a:gd name="csX26" fmla="*/ 301275 w 410146"/>
                  <a:gd name="csY26" fmla="*/ 163736 h 346150"/>
                  <a:gd name="csX27" fmla="*/ 298951 w 410146"/>
                  <a:gd name="csY27" fmla="*/ 152249 h 346150"/>
                  <a:gd name="csX28" fmla="*/ 298418 w 410146"/>
                  <a:gd name="csY28" fmla="*/ 151925 h 346150"/>
                  <a:gd name="csX29" fmla="*/ 238601 w 410146"/>
                  <a:gd name="csY29" fmla="*/ 117635 h 346150"/>
                  <a:gd name="csX30" fmla="*/ 238601 w 410146"/>
                  <a:gd name="csY30" fmla="*/ 43625 h 346150"/>
                  <a:gd name="csX31" fmla="*/ 229838 w 410146"/>
                  <a:gd name="csY31" fmla="*/ 32862 h 346150"/>
                  <a:gd name="csX32" fmla="*/ 220979 w 410146"/>
                  <a:gd name="csY32" fmla="*/ 41529 h 346150"/>
                  <a:gd name="csX33" fmla="*/ 220979 w 410146"/>
                  <a:gd name="csY33" fmla="*/ 41625 h 346150"/>
                  <a:gd name="csX34" fmla="*/ 220979 w 410146"/>
                  <a:gd name="csY34" fmla="*/ 122016 h 346150"/>
                  <a:gd name="csX35" fmla="*/ 225933 w 410146"/>
                  <a:gd name="csY35" fmla="*/ 129827 h 346150"/>
                  <a:gd name="csX36" fmla="*/ 289560 w 410146"/>
                  <a:gd name="csY36" fmla="*/ 167069 h 346150"/>
                  <a:gd name="csX37" fmla="*/ 300951 w 410146"/>
                  <a:gd name="csY37" fmla="*/ 164969 h 346150"/>
                  <a:gd name="csX38" fmla="*/ 301466 w 410146"/>
                  <a:gd name="csY38" fmla="*/ 164117 h 346150"/>
                  <a:gd name="csX39" fmla="*/ 301275 w 410146"/>
                  <a:gd name="csY39" fmla="*/ 163736 h 346150"/>
                  <a:gd name="csX0" fmla="*/ 410146 w 410146"/>
                  <a:gd name="csY0" fmla="*/ 320993 h 346150"/>
                  <a:gd name="csX1" fmla="*/ 380904 w 410146"/>
                  <a:gd name="csY1" fmla="*/ 259176 h 346150"/>
                  <a:gd name="csX2" fmla="*/ 87268 w 410146"/>
                  <a:gd name="csY2" fmla="*/ 272267 h 346150"/>
                  <a:gd name="csX3" fmla="*/ 19716 w 410146"/>
                  <a:gd name="csY3" fmla="*/ 120873 h 346150"/>
                  <a:gd name="csX4" fmla="*/ 9858 w 410146"/>
                  <a:gd name="csY4" fmla="*/ 111015 h 346150"/>
                  <a:gd name="csX5" fmla="*/ 0 w 410146"/>
                  <a:gd name="csY5" fmla="*/ 120873 h 346150"/>
                  <a:gd name="csX6" fmla="*/ 230190 w 410146"/>
                  <a:gd name="csY6" fmla="*/ 346137 h 346150"/>
                  <a:gd name="csX7" fmla="*/ 391096 w 410146"/>
                  <a:gd name="csY7" fmla="*/ 277083 h 346150"/>
                  <a:gd name="csX8" fmla="*/ 391096 w 410146"/>
                  <a:gd name="csY8" fmla="*/ 320993 h 346150"/>
                  <a:gd name="csX9" fmla="*/ 400621 w 410146"/>
                  <a:gd name="csY9" fmla="*/ 330518 h 346150"/>
                  <a:gd name="csX10" fmla="*/ 410146 w 410146"/>
                  <a:gd name="csY10" fmla="*/ 320993 h 346150"/>
                  <a:gd name="csX11" fmla="*/ 229838 w 410146"/>
                  <a:gd name="csY11" fmla="*/ 243079 h 346150"/>
                  <a:gd name="csX12" fmla="*/ 108203 w 410146"/>
                  <a:gd name="csY12" fmla="*/ 121635 h 346150"/>
                  <a:gd name="csX13" fmla="*/ 229647 w 410146"/>
                  <a:gd name="csY13" fmla="*/ 1 h 346150"/>
                  <a:gd name="csX14" fmla="*/ 351281 w 410146"/>
                  <a:gd name="csY14" fmla="*/ 121445 h 346150"/>
                  <a:gd name="csX15" fmla="*/ 351281 w 410146"/>
                  <a:gd name="csY15" fmla="*/ 121635 h 346150"/>
                  <a:gd name="csX16" fmla="*/ 230028 w 410146"/>
                  <a:gd name="csY16" fmla="*/ 243460 h 346150"/>
                  <a:gd name="csX17" fmla="*/ 229838 w 410146"/>
                  <a:gd name="csY17" fmla="*/ 243079 h 346150"/>
                  <a:gd name="csX18" fmla="*/ 229838 w 410146"/>
                  <a:gd name="csY18" fmla="*/ 225458 h 346150"/>
                  <a:gd name="csX19" fmla="*/ 333660 w 410146"/>
                  <a:gd name="csY19" fmla="*/ 121635 h 346150"/>
                  <a:gd name="csX20" fmla="*/ 229838 w 410146"/>
                  <a:gd name="csY20" fmla="*/ 17813 h 346150"/>
                  <a:gd name="csX21" fmla="*/ 126015 w 410146"/>
                  <a:gd name="csY21" fmla="*/ 121635 h 346150"/>
                  <a:gd name="csX22" fmla="*/ 228590 w 410146"/>
                  <a:gd name="csY22" fmla="*/ 225742 h 346150"/>
                  <a:gd name="csX23" fmla="*/ 230028 w 410146"/>
                  <a:gd name="csY23" fmla="*/ 225743 h 346150"/>
                  <a:gd name="csX24" fmla="*/ 229838 w 410146"/>
                  <a:gd name="csY24" fmla="*/ 225458 h 346150"/>
                  <a:gd name="csX25" fmla="*/ 301275 w 410146"/>
                  <a:gd name="csY25" fmla="*/ 163736 h 346150"/>
                  <a:gd name="csX26" fmla="*/ 298951 w 410146"/>
                  <a:gd name="csY26" fmla="*/ 152249 h 346150"/>
                  <a:gd name="csX27" fmla="*/ 298418 w 410146"/>
                  <a:gd name="csY27" fmla="*/ 151925 h 346150"/>
                  <a:gd name="csX28" fmla="*/ 238601 w 410146"/>
                  <a:gd name="csY28" fmla="*/ 117635 h 346150"/>
                  <a:gd name="csX29" fmla="*/ 238601 w 410146"/>
                  <a:gd name="csY29" fmla="*/ 43625 h 346150"/>
                  <a:gd name="csX30" fmla="*/ 229838 w 410146"/>
                  <a:gd name="csY30" fmla="*/ 32862 h 346150"/>
                  <a:gd name="csX31" fmla="*/ 220979 w 410146"/>
                  <a:gd name="csY31" fmla="*/ 41529 h 346150"/>
                  <a:gd name="csX32" fmla="*/ 220979 w 410146"/>
                  <a:gd name="csY32" fmla="*/ 41625 h 346150"/>
                  <a:gd name="csX33" fmla="*/ 220979 w 410146"/>
                  <a:gd name="csY33" fmla="*/ 122016 h 346150"/>
                  <a:gd name="csX34" fmla="*/ 225933 w 410146"/>
                  <a:gd name="csY34" fmla="*/ 129827 h 346150"/>
                  <a:gd name="csX35" fmla="*/ 289560 w 410146"/>
                  <a:gd name="csY35" fmla="*/ 167069 h 346150"/>
                  <a:gd name="csX36" fmla="*/ 300951 w 410146"/>
                  <a:gd name="csY36" fmla="*/ 164969 h 346150"/>
                  <a:gd name="csX37" fmla="*/ 301466 w 410146"/>
                  <a:gd name="csY37" fmla="*/ 164117 h 346150"/>
                  <a:gd name="csX38" fmla="*/ 301275 w 410146"/>
                  <a:gd name="csY38" fmla="*/ 163736 h 346150"/>
                  <a:gd name="csX0" fmla="*/ 410146 w 410146"/>
                  <a:gd name="csY0" fmla="*/ 320993 h 346150"/>
                  <a:gd name="csX1" fmla="*/ 87268 w 410146"/>
                  <a:gd name="csY1" fmla="*/ 272267 h 346150"/>
                  <a:gd name="csX2" fmla="*/ 19716 w 410146"/>
                  <a:gd name="csY2" fmla="*/ 120873 h 346150"/>
                  <a:gd name="csX3" fmla="*/ 9858 w 410146"/>
                  <a:gd name="csY3" fmla="*/ 111015 h 346150"/>
                  <a:gd name="csX4" fmla="*/ 0 w 410146"/>
                  <a:gd name="csY4" fmla="*/ 120873 h 346150"/>
                  <a:gd name="csX5" fmla="*/ 230190 w 410146"/>
                  <a:gd name="csY5" fmla="*/ 346137 h 346150"/>
                  <a:gd name="csX6" fmla="*/ 391096 w 410146"/>
                  <a:gd name="csY6" fmla="*/ 277083 h 346150"/>
                  <a:gd name="csX7" fmla="*/ 391096 w 410146"/>
                  <a:gd name="csY7" fmla="*/ 320993 h 346150"/>
                  <a:gd name="csX8" fmla="*/ 400621 w 410146"/>
                  <a:gd name="csY8" fmla="*/ 330518 h 346150"/>
                  <a:gd name="csX9" fmla="*/ 410146 w 410146"/>
                  <a:gd name="csY9" fmla="*/ 320993 h 346150"/>
                  <a:gd name="csX10" fmla="*/ 229838 w 410146"/>
                  <a:gd name="csY10" fmla="*/ 243079 h 346150"/>
                  <a:gd name="csX11" fmla="*/ 108203 w 410146"/>
                  <a:gd name="csY11" fmla="*/ 121635 h 346150"/>
                  <a:gd name="csX12" fmla="*/ 229647 w 410146"/>
                  <a:gd name="csY12" fmla="*/ 1 h 346150"/>
                  <a:gd name="csX13" fmla="*/ 351281 w 410146"/>
                  <a:gd name="csY13" fmla="*/ 121445 h 346150"/>
                  <a:gd name="csX14" fmla="*/ 351281 w 410146"/>
                  <a:gd name="csY14" fmla="*/ 121635 h 346150"/>
                  <a:gd name="csX15" fmla="*/ 230028 w 410146"/>
                  <a:gd name="csY15" fmla="*/ 243460 h 346150"/>
                  <a:gd name="csX16" fmla="*/ 229838 w 410146"/>
                  <a:gd name="csY16" fmla="*/ 243079 h 346150"/>
                  <a:gd name="csX17" fmla="*/ 229838 w 410146"/>
                  <a:gd name="csY17" fmla="*/ 225458 h 346150"/>
                  <a:gd name="csX18" fmla="*/ 333660 w 410146"/>
                  <a:gd name="csY18" fmla="*/ 121635 h 346150"/>
                  <a:gd name="csX19" fmla="*/ 229838 w 410146"/>
                  <a:gd name="csY19" fmla="*/ 17813 h 346150"/>
                  <a:gd name="csX20" fmla="*/ 126015 w 410146"/>
                  <a:gd name="csY20" fmla="*/ 121635 h 346150"/>
                  <a:gd name="csX21" fmla="*/ 228590 w 410146"/>
                  <a:gd name="csY21" fmla="*/ 225742 h 346150"/>
                  <a:gd name="csX22" fmla="*/ 230028 w 410146"/>
                  <a:gd name="csY22" fmla="*/ 225743 h 346150"/>
                  <a:gd name="csX23" fmla="*/ 229838 w 410146"/>
                  <a:gd name="csY23" fmla="*/ 225458 h 346150"/>
                  <a:gd name="csX24" fmla="*/ 301275 w 410146"/>
                  <a:gd name="csY24" fmla="*/ 163736 h 346150"/>
                  <a:gd name="csX25" fmla="*/ 298951 w 410146"/>
                  <a:gd name="csY25" fmla="*/ 152249 h 346150"/>
                  <a:gd name="csX26" fmla="*/ 298418 w 410146"/>
                  <a:gd name="csY26" fmla="*/ 151925 h 346150"/>
                  <a:gd name="csX27" fmla="*/ 238601 w 410146"/>
                  <a:gd name="csY27" fmla="*/ 117635 h 346150"/>
                  <a:gd name="csX28" fmla="*/ 238601 w 410146"/>
                  <a:gd name="csY28" fmla="*/ 43625 h 346150"/>
                  <a:gd name="csX29" fmla="*/ 229838 w 410146"/>
                  <a:gd name="csY29" fmla="*/ 32862 h 346150"/>
                  <a:gd name="csX30" fmla="*/ 220979 w 410146"/>
                  <a:gd name="csY30" fmla="*/ 41529 h 346150"/>
                  <a:gd name="csX31" fmla="*/ 220979 w 410146"/>
                  <a:gd name="csY31" fmla="*/ 41625 h 346150"/>
                  <a:gd name="csX32" fmla="*/ 220979 w 410146"/>
                  <a:gd name="csY32" fmla="*/ 122016 h 346150"/>
                  <a:gd name="csX33" fmla="*/ 225933 w 410146"/>
                  <a:gd name="csY33" fmla="*/ 129827 h 346150"/>
                  <a:gd name="csX34" fmla="*/ 289560 w 410146"/>
                  <a:gd name="csY34" fmla="*/ 167069 h 346150"/>
                  <a:gd name="csX35" fmla="*/ 300951 w 410146"/>
                  <a:gd name="csY35" fmla="*/ 164969 h 346150"/>
                  <a:gd name="csX36" fmla="*/ 301466 w 410146"/>
                  <a:gd name="csY36" fmla="*/ 164117 h 346150"/>
                  <a:gd name="csX37" fmla="*/ 301275 w 410146"/>
                  <a:gd name="csY37" fmla="*/ 163736 h 346150"/>
                  <a:gd name="csX0" fmla="*/ 410146 w 410146"/>
                  <a:gd name="csY0" fmla="*/ 320993 h 356721"/>
                  <a:gd name="csX1" fmla="*/ 87268 w 410146"/>
                  <a:gd name="csY1" fmla="*/ 272267 h 356721"/>
                  <a:gd name="csX2" fmla="*/ 19716 w 410146"/>
                  <a:gd name="csY2" fmla="*/ 120873 h 356721"/>
                  <a:gd name="csX3" fmla="*/ 9858 w 410146"/>
                  <a:gd name="csY3" fmla="*/ 111015 h 356721"/>
                  <a:gd name="csX4" fmla="*/ 0 w 410146"/>
                  <a:gd name="csY4" fmla="*/ 120873 h 356721"/>
                  <a:gd name="csX5" fmla="*/ 230190 w 410146"/>
                  <a:gd name="csY5" fmla="*/ 346137 h 356721"/>
                  <a:gd name="csX6" fmla="*/ 391096 w 410146"/>
                  <a:gd name="csY6" fmla="*/ 320993 h 356721"/>
                  <a:gd name="csX7" fmla="*/ 400621 w 410146"/>
                  <a:gd name="csY7" fmla="*/ 330518 h 356721"/>
                  <a:gd name="csX8" fmla="*/ 410146 w 410146"/>
                  <a:gd name="csY8" fmla="*/ 320993 h 356721"/>
                  <a:gd name="csX9" fmla="*/ 229838 w 410146"/>
                  <a:gd name="csY9" fmla="*/ 243079 h 356721"/>
                  <a:gd name="csX10" fmla="*/ 108203 w 410146"/>
                  <a:gd name="csY10" fmla="*/ 121635 h 356721"/>
                  <a:gd name="csX11" fmla="*/ 229647 w 410146"/>
                  <a:gd name="csY11" fmla="*/ 1 h 356721"/>
                  <a:gd name="csX12" fmla="*/ 351281 w 410146"/>
                  <a:gd name="csY12" fmla="*/ 121445 h 356721"/>
                  <a:gd name="csX13" fmla="*/ 351281 w 410146"/>
                  <a:gd name="csY13" fmla="*/ 121635 h 356721"/>
                  <a:gd name="csX14" fmla="*/ 230028 w 410146"/>
                  <a:gd name="csY14" fmla="*/ 243460 h 356721"/>
                  <a:gd name="csX15" fmla="*/ 229838 w 410146"/>
                  <a:gd name="csY15" fmla="*/ 243079 h 356721"/>
                  <a:gd name="csX16" fmla="*/ 229838 w 410146"/>
                  <a:gd name="csY16" fmla="*/ 225458 h 356721"/>
                  <a:gd name="csX17" fmla="*/ 333660 w 410146"/>
                  <a:gd name="csY17" fmla="*/ 121635 h 356721"/>
                  <a:gd name="csX18" fmla="*/ 229838 w 410146"/>
                  <a:gd name="csY18" fmla="*/ 17813 h 356721"/>
                  <a:gd name="csX19" fmla="*/ 126015 w 410146"/>
                  <a:gd name="csY19" fmla="*/ 121635 h 356721"/>
                  <a:gd name="csX20" fmla="*/ 228590 w 410146"/>
                  <a:gd name="csY20" fmla="*/ 225742 h 356721"/>
                  <a:gd name="csX21" fmla="*/ 230028 w 410146"/>
                  <a:gd name="csY21" fmla="*/ 225743 h 356721"/>
                  <a:gd name="csX22" fmla="*/ 229838 w 410146"/>
                  <a:gd name="csY22" fmla="*/ 225458 h 356721"/>
                  <a:gd name="csX23" fmla="*/ 301275 w 410146"/>
                  <a:gd name="csY23" fmla="*/ 163736 h 356721"/>
                  <a:gd name="csX24" fmla="*/ 298951 w 410146"/>
                  <a:gd name="csY24" fmla="*/ 152249 h 356721"/>
                  <a:gd name="csX25" fmla="*/ 298418 w 410146"/>
                  <a:gd name="csY25" fmla="*/ 151925 h 356721"/>
                  <a:gd name="csX26" fmla="*/ 238601 w 410146"/>
                  <a:gd name="csY26" fmla="*/ 117635 h 356721"/>
                  <a:gd name="csX27" fmla="*/ 238601 w 410146"/>
                  <a:gd name="csY27" fmla="*/ 43625 h 356721"/>
                  <a:gd name="csX28" fmla="*/ 229838 w 410146"/>
                  <a:gd name="csY28" fmla="*/ 32862 h 356721"/>
                  <a:gd name="csX29" fmla="*/ 220979 w 410146"/>
                  <a:gd name="csY29" fmla="*/ 41529 h 356721"/>
                  <a:gd name="csX30" fmla="*/ 220979 w 410146"/>
                  <a:gd name="csY30" fmla="*/ 41625 h 356721"/>
                  <a:gd name="csX31" fmla="*/ 220979 w 410146"/>
                  <a:gd name="csY31" fmla="*/ 122016 h 356721"/>
                  <a:gd name="csX32" fmla="*/ 225933 w 410146"/>
                  <a:gd name="csY32" fmla="*/ 129827 h 356721"/>
                  <a:gd name="csX33" fmla="*/ 289560 w 410146"/>
                  <a:gd name="csY33" fmla="*/ 167069 h 356721"/>
                  <a:gd name="csX34" fmla="*/ 300951 w 410146"/>
                  <a:gd name="csY34" fmla="*/ 164969 h 356721"/>
                  <a:gd name="csX35" fmla="*/ 301466 w 410146"/>
                  <a:gd name="csY35" fmla="*/ 164117 h 356721"/>
                  <a:gd name="csX36" fmla="*/ 301275 w 410146"/>
                  <a:gd name="csY36" fmla="*/ 163736 h 356721"/>
                  <a:gd name="csX0" fmla="*/ 400621 w 427361"/>
                  <a:gd name="csY0" fmla="*/ 330518 h 356721"/>
                  <a:gd name="csX1" fmla="*/ 87268 w 427361"/>
                  <a:gd name="csY1" fmla="*/ 272267 h 356721"/>
                  <a:gd name="csX2" fmla="*/ 19716 w 427361"/>
                  <a:gd name="csY2" fmla="*/ 120873 h 356721"/>
                  <a:gd name="csX3" fmla="*/ 9858 w 427361"/>
                  <a:gd name="csY3" fmla="*/ 111015 h 356721"/>
                  <a:gd name="csX4" fmla="*/ 0 w 427361"/>
                  <a:gd name="csY4" fmla="*/ 120873 h 356721"/>
                  <a:gd name="csX5" fmla="*/ 230190 w 427361"/>
                  <a:gd name="csY5" fmla="*/ 346137 h 356721"/>
                  <a:gd name="csX6" fmla="*/ 391096 w 427361"/>
                  <a:gd name="csY6" fmla="*/ 320993 h 356721"/>
                  <a:gd name="csX7" fmla="*/ 400621 w 427361"/>
                  <a:gd name="csY7" fmla="*/ 330518 h 356721"/>
                  <a:gd name="csX8" fmla="*/ 229838 w 427361"/>
                  <a:gd name="csY8" fmla="*/ 243079 h 356721"/>
                  <a:gd name="csX9" fmla="*/ 108203 w 427361"/>
                  <a:gd name="csY9" fmla="*/ 121635 h 356721"/>
                  <a:gd name="csX10" fmla="*/ 229647 w 427361"/>
                  <a:gd name="csY10" fmla="*/ 1 h 356721"/>
                  <a:gd name="csX11" fmla="*/ 351281 w 427361"/>
                  <a:gd name="csY11" fmla="*/ 121445 h 356721"/>
                  <a:gd name="csX12" fmla="*/ 351281 w 427361"/>
                  <a:gd name="csY12" fmla="*/ 121635 h 356721"/>
                  <a:gd name="csX13" fmla="*/ 230028 w 427361"/>
                  <a:gd name="csY13" fmla="*/ 243460 h 356721"/>
                  <a:gd name="csX14" fmla="*/ 229838 w 427361"/>
                  <a:gd name="csY14" fmla="*/ 243079 h 356721"/>
                  <a:gd name="csX15" fmla="*/ 229838 w 427361"/>
                  <a:gd name="csY15" fmla="*/ 225458 h 356721"/>
                  <a:gd name="csX16" fmla="*/ 333660 w 427361"/>
                  <a:gd name="csY16" fmla="*/ 121635 h 356721"/>
                  <a:gd name="csX17" fmla="*/ 229838 w 427361"/>
                  <a:gd name="csY17" fmla="*/ 17813 h 356721"/>
                  <a:gd name="csX18" fmla="*/ 126015 w 427361"/>
                  <a:gd name="csY18" fmla="*/ 121635 h 356721"/>
                  <a:gd name="csX19" fmla="*/ 228590 w 427361"/>
                  <a:gd name="csY19" fmla="*/ 225742 h 356721"/>
                  <a:gd name="csX20" fmla="*/ 230028 w 427361"/>
                  <a:gd name="csY20" fmla="*/ 225743 h 356721"/>
                  <a:gd name="csX21" fmla="*/ 229838 w 427361"/>
                  <a:gd name="csY21" fmla="*/ 225458 h 356721"/>
                  <a:gd name="csX22" fmla="*/ 301275 w 427361"/>
                  <a:gd name="csY22" fmla="*/ 163736 h 356721"/>
                  <a:gd name="csX23" fmla="*/ 298951 w 427361"/>
                  <a:gd name="csY23" fmla="*/ 152249 h 356721"/>
                  <a:gd name="csX24" fmla="*/ 298418 w 427361"/>
                  <a:gd name="csY24" fmla="*/ 151925 h 356721"/>
                  <a:gd name="csX25" fmla="*/ 238601 w 427361"/>
                  <a:gd name="csY25" fmla="*/ 117635 h 356721"/>
                  <a:gd name="csX26" fmla="*/ 238601 w 427361"/>
                  <a:gd name="csY26" fmla="*/ 43625 h 356721"/>
                  <a:gd name="csX27" fmla="*/ 229838 w 427361"/>
                  <a:gd name="csY27" fmla="*/ 32862 h 356721"/>
                  <a:gd name="csX28" fmla="*/ 220979 w 427361"/>
                  <a:gd name="csY28" fmla="*/ 41529 h 356721"/>
                  <a:gd name="csX29" fmla="*/ 220979 w 427361"/>
                  <a:gd name="csY29" fmla="*/ 41625 h 356721"/>
                  <a:gd name="csX30" fmla="*/ 220979 w 427361"/>
                  <a:gd name="csY30" fmla="*/ 122016 h 356721"/>
                  <a:gd name="csX31" fmla="*/ 225933 w 427361"/>
                  <a:gd name="csY31" fmla="*/ 129827 h 356721"/>
                  <a:gd name="csX32" fmla="*/ 289560 w 427361"/>
                  <a:gd name="csY32" fmla="*/ 167069 h 356721"/>
                  <a:gd name="csX33" fmla="*/ 300951 w 427361"/>
                  <a:gd name="csY33" fmla="*/ 164969 h 356721"/>
                  <a:gd name="csX34" fmla="*/ 301466 w 427361"/>
                  <a:gd name="csY34" fmla="*/ 164117 h 356721"/>
                  <a:gd name="csX35" fmla="*/ 301275 w 427361"/>
                  <a:gd name="csY35" fmla="*/ 163736 h 356721"/>
                  <a:gd name="csX0" fmla="*/ 391096 w 394188"/>
                  <a:gd name="csY0" fmla="*/ 320993 h 358017"/>
                  <a:gd name="csX1" fmla="*/ 87268 w 394188"/>
                  <a:gd name="csY1" fmla="*/ 272267 h 358017"/>
                  <a:gd name="csX2" fmla="*/ 19716 w 394188"/>
                  <a:gd name="csY2" fmla="*/ 120873 h 358017"/>
                  <a:gd name="csX3" fmla="*/ 9858 w 394188"/>
                  <a:gd name="csY3" fmla="*/ 111015 h 358017"/>
                  <a:gd name="csX4" fmla="*/ 0 w 394188"/>
                  <a:gd name="csY4" fmla="*/ 120873 h 358017"/>
                  <a:gd name="csX5" fmla="*/ 230190 w 394188"/>
                  <a:gd name="csY5" fmla="*/ 346137 h 358017"/>
                  <a:gd name="csX6" fmla="*/ 391096 w 394188"/>
                  <a:gd name="csY6" fmla="*/ 320993 h 358017"/>
                  <a:gd name="csX7" fmla="*/ 229838 w 394188"/>
                  <a:gd name="csY7" fmla="*/ 243079 h 358017"/>
                  <a:gd name="csX8" fmla="*/ 108203 w 394188"/>
                  <a:gd name="csY8" fmla="*/ 121635 h 358017"/>
                  <a:gd name="csX9" fmla="*/ 229647 w 394188"/>
                  <a:gd name="csY9" fmla="*/ 1 h 358017"/>
                  <a:gd name="csX10" fmla="*/ 351281 w 394188"/>
                  <a:gd name="csY10" fmla="*/ 121445 h 358017"/>
                  <a:gd name="csX11" fmla="*/ 351281 w 394188"/>
                  <a:gd name="csY11" fmla="*/ 121635 h 358017"/>
                  <a:gd name="csX12" fmla="*/ 230028 w 394188"/>
                  <a:gd name="csY12" fmla="*/ 243460 h 358017"/>
                  <a:gd name="csX13" fmla="*/ 229838 w 394188"/>
                  <a:gd name="csY13" fmla="*/ 243079 h 358017"/>
                  <a:gd name="csX14" fmla="*/ 229838 w 394188"/>
                  <a:gd name="csY14" fmla="*/ 225458 h 358017"/>
                  <a:gd name="csX15" fmla="*/ 333660 w 394188"/>
                  <a:gd name="csY15" fmla="*/ 121635 h 358017"/>
                  <a:gd name="csX16" fmla="*/ 229838 w 394188"/>
                  <a:gd name="csY16" fmla="*/ 17813 h 358017"/>
                  <a:gd name="csX17" fmla="*/ 126015 w 394188"/>
                  <a:gd name="csY17" fmla="*/ 121635 h 358017"/>
                  <a:gd name="csX18" fmla="*/ 228590 w 394188"/>
                  <a:gd name="csY18" fmla="*/ 225742 h 358017"/>
                  <a:gd name="csX19" fmla="*/ 230028 w 394188"/>
                  <a:gd name="csY19" fmla="*/ 225743 h 358017"/>
                  <a:gd name="csX20" fmla="*/ 229838 w 394188"/>
                  <a:gd name="csY20" fmla="*/ 225458 h 358017"/>
                  <a:gd name="csX21" fmla="*/ 301275 w 394188"/>
                  <a:gd name="csY21" fmla="*/ 163736 h 358017"/>
                  <a:gd name="csX22" fmla="*/ 298951 w 394188"/>
                  <a:gd name="csY22" fmla="*/ 152249 h 358017"/>
                  <a:gd name="csX23" fmla="*/ 298418 w 394188"/>
                  <a:gd name="csY23" fmla="*/ 151925 h 358017"/>
                  <a:gd name="csX24" fmla="*/ 238601 w 394188"/>
                  <a:gd name="csY24" fmla="*/ 117635 h 358017"/>
                  <a:gd name="csX25" fmla="*/ 238601 w 394188"/>
                  <a:gd name="csY25" fmla="*/ 43625 h 358017"/>
                  <a:gd name="csX26" fmla="*/ 229838 w 394188"/>
                  <a:gd name="csY26" fmla="*/ 32862 h 358017"/>
                  <a:gd name="csX27" fmla="*/ 220979 w 394188"/>
                  <a:gd name="csY27" fmla="*/ 41529 h 358017"/>
                  <a:gd name="csX28" fmla="*/ 220979 w 394188"/>
                  <a:gd name="csY28" fmla="*/ 41625 h 358017"/>
                  <a:gd name="csX29" fmla="*/ 220979 w 394188"/>
                  <a:gd name="csY29" fmla="*/ 122016 h 358017"/>
                  <a:gd name="csX30" fmla="*/ 225933 w 394188"/>
                  <a:gd name="csY30" fmla="*/ 129827 h 358017"/>
                  <a:gd name="csX31" fmla="*/ 289560 w 394188"/>
                  <a:gd name="csY31" fmla="*/ 167069 h 358017"/>
                  <a:gd name="csX32" fmla="*/ 300951 w 394188"/>
                  <a:gd name="csY32" fmla="*/ 164969 h 358017"/>
                  <a:gd name="csX33" fmla="*/ 301466 w 394188"/>
                  <a:gd name="csY33" fmla="*/ 164117 h 358017"/>
                  <a:gd name="csX34" fmla="*/ 301275 w 394188"/>
                  <a:gd name="csY34" fmla="*/ 163736 h 358017"/>
                  <a:gd name="csX0" fmla="*/ 230190 w 351281"/>
                  <a:gd name="csY0" fmla="*/ 346137 h 352037"/>
                  <a:gd name="csX1" fmla="*/ 87268 w 351281"/>
                  <a:gd name="csY1" fmla="*/ 272267 h 352037"/>
                  <a:gd name="csX2" fmla="*/ 19716 w 351281"/>
                  <a:gd name="csY2" fmla="*/ 120873 h 352037"/>
                  <a:gd name="csX3" fmla="*/ 9858 w 351281"/>
                  <a:gd name="csY3" fmla="*/ 111015 h 352037"/>
                  <a:gd name="csX4" fmla="*/ 0 w 351281"/>
                  <a:gd name="csY4" fmla="*/ 120873 h 352037"/>
                  <a:gd name="csX5" fmla="*/ 230190 w 351281"/>
                  <a:gd name="csY5" fmla="*/ 346137 h 352037"/>
                  <a:gd name="csX6" fmla="*/ 229838 w 351281"/>
                  <a:gd name="csY6" fmla="*/ 243079 h 352037"/>
                  <a:gd name="csX7" fmla="*/ 108203 w 351281"/>
                  <a:gd name="csY7" fmla="*/ 121635 h 352037"/>
                  <a:gd name="csX8" fmla="*/ 229647 w 351281"/>
                  <a:gd name="csY8" fmla="*/ 1 h 352037"/>
                  <a:gd name="csX9" fmla="*/ 351281 w 351281"/>
                  <a:gd name="csY9" fmla="*/ 121445 h 352037"/>
                  <a:gd name="csX10" fmla="*/ 351281 w 351281"/>
                  <a:gd name="csY10" fmla="*/ 121635 h 352037"/>
                  <a:gd name="csX11" fmla="*/ 230028 w 351281"/>
                  <a:gd name="csY11" fmla="*/ 243460 h 352037"/>
                  <a:gd name="csX12" fmla="*/ 229838 w 351281"/>
                  <a:gd name="csY12" fmla="*/ 243079 h 352037"/>
                  <a:gd name="csX13" fmla="*/ 229838 w 351281"/>
                  <a:gd name="csY13" fmla="*/ 225458 h 352037"/>
                  <a:gd name="csX14" fmla="*/ 333660 w 351281"/>
                  <a:gd name="csY14" fmla="*/ 121635 h 352037"/>
                  <a:gd name="csX15" fmla="*/ 229838 w 351281"/>
                  <a:gd name="csY15" fmla="*/ 17813 h 352037"/>
                  <a:gd name="csX16" fmla="*/ 126015 w 351281"/>
                  <a:gd name="csY16" fmla="*/ 121635 h 352037"/>
                  <a:gd name="csX17" fmla="*/ 228590 w 351281"/>
                  <a:gd name="csY17" fmla="*/ 225742 h 352037"/>
                  <a:gd name="csX18" fmla="*/ 230028 w 351281"/>
                  <a:gd name="csY18" fmla="*/ 225743 h 352037"/>
                  <a:gd name="csX19" fmla="*/ 229838 w 351281"/>
                  <a:gd name="csY19" fmla="*/ 225458 h 352037"/>
                  <a:gd name="csX20" fmla="*/ 301275 w 351281"/>
                  <a:gd name="csY20" fmla="*/ 163736 h 352037"/>
                  <a:gd name="csX21" fmla="*/ 298951 w 351281"/>
                  <a:gd name="csY21" fmla="*/ 152249 h 352037"/>
                  <a:gd name="csX22" fmla="*/ 298418 w 351281"/>
                  <a:gd name="csY22" fmla="*/ 151925 h 352037"/>
                  <a:gd name="csX23" fmla="*/ 238601 w 351281"/>
                  <a:gd name="csY23" fmla="*/ 117635 h 352037"/>
                  <a:gd name="csX24" fmla="*/ 238601 w 351281"/>
                  <a:gd name="csY24" fmla="*/ 43625 h 352037"/>
                  <a:gd name="csX25" fmla="*/ 229838 w 351281"/>
                  <a:gd name="csY25" fmla="*/ 32862 h 352037"/>
                  <a:gd name="csX26" fmla="*/ 220979 w 351281"/>
                  <a:gd name="csY26" fmla="*/ 41529 h 352037"/>
                  <a:gd name="csX27" fmla="*/ 220979 w 351281"/>
                  <a:gd name="csY27" fmla="*/ 41625 h 352037"/>
                  <a:gd name="csX28" fmla="*/ 220979 w 351281"/>
                  <a:gd name="csY28" fmla="*/ 122016 h 352037"/>
                  <a:gd name="csX29" fmla="*/ 225933 w 351281"/>
                  <a:gd name="csY29" fmla="*/ 129827 h 352037"/>
                  <a:gd name="csX30" fmla="*/ 289560 w 351281"/>
                  <a:gd name="csY30" fmla="*/ 167069 h 352037"/>
                  <a:gd name="csX31" fmla="*/ 300951 w 351281"/>
                  <a:gd name="csY31" fmla="*/ 164969 h 352037"/>
                  <a:gd name="csX32" fmla="*/ 301466 w 351281"/>
                  <a:gd name="csY32" fmla="*/ 164117 h 352037"/>
                  <a:gd name="csX33" fmla="*/ 301275 w 351281"/>
                  <a:gd name="csY33" fmla="*/ 163736 h 352037"/>
                  <a:gd name="csX0" fmla="*/ 0 w 351281"/>
                  <a:gd name="csY0" fmla="*/ 120873 h 272267"/>
                  <a:gd name="csX1" fmla="*/ 87268 w 351281"/>
                  <a:gd name="csY1" fmla="*/ 272267 h 272267"/>
                  <a:gd name="csX2" fmla="*/ 19716 w 351281"/>
                  <a:gd name="csY2" fmla="*/ 120873 h 272267"/>
                  <a:gd name="csX3" fmla="*/ 9858 w 351281"/>
                  <a:gd name="csY3" fmla="*/ 111015 h 272267"/>
                  <a:gd name="csX4" fmla="*/ 0 w 351281"/>
                  <a:gd name="csY4" fmla="*/ 120873 h 272267"/>
                  <a:gd name="csX5" fmla="*/ 229838 w 351281"/>
                  <a:gd name="csY5" fmla="*/ 243079 h 272267"/>
                  <a:gd name="csX6" fmla="*/ 108203 w 351281"/>
                  <a:gd name="csY6" fmla="*/ 121635 h 272267"/>
                  <a:gd name="csX7" fmla="*/ 229647 w 351281"/>
                  <a:gd name="csY7" fmla="*/ 1 h 272267"/>
                  <a:gd name="csX8" fmla="*/ 351281 w 351281"/>
                  <a:gd name="csY8" fmla="*/ 121445 h 272267"/>
                  <a:gd name="csX9" fmla="*/ 351281 w 351281"/>
                  <a:gd name="csY9" fmla="*/ 121635 h 272267"/>
                  <a:gd name="csX10" fmla="*/ 230028 w 351281"/>
                  <a:gd name="csY10" fmla="*/ 243460 h 272267"/>
                  <a:gd name="csX11" fmla="*/ 229838 w 351281"/>
                  <a:gd name="csY11" fmla="*/ 243079 h 272267"/>
                  <a:gd name="csX12" fmla="*/ 229838 w 351281"/>
                  <a:gd name="csY12" fmla="*/ 225458 h 272267"/>
                  <a:gd name="csX13" fmla="*/ 333660 w 351281"/>
                  <a:gd name="csY13" fmla="*/ 121635 h 272267"/>
                  <a:gd name="csX14" fmla="*/ 229838 w 351281"/>
                  <a:gd name="csY14" fmla="*/ 17813 h 272267"/>
                  <a:gd name="csX15" fmla="*/ 126015 w 351281"/>
                  <a:gd name="csY15" fmla="*/ 121635 h 272267"/>
                  <a:gd name="csX16" fmla="*/ 228590 w 351281"/>
                  <a:gd name="csY16" fmla="*/ 225742 h 272267"/>
                  <a:gd name="csX17" fmla="*/ 230028 w 351281"/>
                  <a:gd name="csY17" fmla="*/ 225743 h 272267"/>
                  <a:gd name="csX18" fmla="*/ 229838 w 351281"/>
                  <a:gd name="csY18" fmla="*/ 225458 h 272267"/>
                  <a:gd name="csX19" fmla="*/ 301275 w 351281"/>
                  <a:gd name="csY19" fmla="*/ 163736 h 272267"/>
                  <a:gd name="csX20" fmla="*/ 298951 w 351281"/>
                  <a:gd name="csY20" fmla="*/ 152249 h 272267"/>
                  <a:gd name="csX21" fmla="*/ 298418 w 351281"/>
                  <a:gd name="csY21" fmla="*/ 151925 h 272267"/>
                  <a:gd name="csX22" fmla="*/ 238601 w 351281"/>
                  <a:gd name="csY22" fmla="*/ 117635 h 272267"/>
                  <a:gd name="csX23" fmla="*/ 238601 w 351281"/>
                  <a:gd name="csY23" fmla="*/ 43625 h 272267"/>
                  <a:gd name="csX24" fmla="*/ 229838 w 351281"/>
                  <a:gd name="csY24" fmla="*/ 32862 h 272267"/>
                  <a:gd name="csX25" fmla="*/ 220979 w 351281"/>
                  <a:gd name="csY25" fmla="*/ 41529 h 272267"/>
                  <a:gd name="csX26" fmla="*/ 220979 w 351281"/>
                  <a:gd name="csY26" fmla="*/ 41625 h 272267"/>
                  <a:gd name="csX27" fmla="*/ 220979 w 351281"/>
                  <a:gd name="csY27" fmla="*/ 122016 h 272267"/>
                  <a:gd name="csX28" fmla="*/ 225933 w 351281"/>
                  <a:gd name="csY28" fmla="*/ 129827 h 272267"/>
                  <a:gd name="csX29" fmla="*/ 289560 w 351281"/>
                  <a:gd name="csY29" fmla="*/ 167069 h 272267"/>
                  <a:gd name="csX30" fmla="*/ 300951 w 351281"/>
                  <a:gd name="csY30" fmla="*/ 164969 h 272267"/>
                  <a:gd name="csX31" fmla="*/ 301466 w 351281"/>
                  <a:gd name="csY31" fmla="*/ 164117 h 272267"/>
                  <a:gd name="csX32" fmla="*/ 301275 w 351281"/>
                  <a:gd name="csY32" fmla="*/ 163736 h 272267"/>
                  <a:gd name="csX0" fmla="*/ 0 w 351281"/>
                  <a:gd name="csY0" fmla="*/ 120873 h 243460"/>
                  <a:gd name="csX1" fmla="*/ 19716 w 351281"/>
                  <a:gd name="csY1" fmla="*/ 120873 h 243460"/>
                  <a:gd name="csX2" fmla="*/ 9858 w 351281"/>
                  <a:gd name="csY2" fmla="*/ 111015 h 243460"/>
                  <a:gd name="csX3" fmla="*/ 0 w 351281"/>
                  <a:gd name="csY3" fmla="*/ 120873 h 243460"/>
                  <a:gd name="csX4" fmla="*/ 229838 w 351281"/>
                  <a:gd name="csY4" fmla="*/ 243079 h 243460"/>
                  <a:gd name="csX5" fmla="*/ 108203 w 351281"/>
                  <a:gd name="csY5" fmla="*/ 121635 h 243460"/>
                  <a:gd name="csX6" fmla="*/ 229647 w 351281"/>
                  <a:gd name="csY6" fmla="*/ 1 h 243460"/>
                  <a:gd name="csX7" fmla="*/ 351281 w 351281"/>
                  <a:gd name="csY7" fmla="*/ 121445 h 243460"/>
                  <a:gd name="csX8" fmla="*/ 351281 w 351281"/>
                  <a:gd name="csY8" fmla="*/ 121635 h 243460"/>
                  <a:gd name="csX9" fmla="*/ 230028 w 351281"/>
                  <a:gd name="csY9" fmla="*/ 243460 h 243460"/>
                  <a:gd name="csX10" fmla="*/ 229838 w 351281"/>
                  <a:gd name="csY10" fmla="*/ 243079 h 243460"/>
                  <a:gd name="csX11" fmla="*/ 229838 w 351281"/>
                  <a:gd name="csY11" fmla="*/ 225458 h 243460"/>
                  <a:gd name="csX12" fmla="*/ 333660 w 351281"/>
                  <a:gd name="csY12" fmla="*/ 121635 h 243460"/>
                  <a:gd name="csX13" fmla="*/ 229838 w 351281"/>
                  <a:gd name="csY13" fmla="*/ 17813 h 243460"/>
                  <a:gd name="csX14" fmla="*/ 126015 w 351281"/>
                  <a:gd name="csY14" fmla="*/ 121635 h 243460"/>
                  <a:gd name="csX15" fmla="*/ 228590 w 351281"/>
                  <a:gd name="csY15" fmla="*/ 225742 h 243460"/>
                  <a:gd name="csX16" fmla="*/ 230028 w 351281"/>
                  <a:gd name="csY16" fmla="*/ 225743 h 243460"/>
                  <a:gd name="csX17" fmla="*/ 229838 w 351281"/>
                  <a:gd name="csY17" fmla="*/ 225458 h 243460"/>
                  <a:gd name="csX18" fmla="*/ 301275 w 351281"/>
                  <a:gd name="csY18" fmla="*/ 163736 h 243460"/>
                  <a:gd name="csX19" fmla="*/ 298951 w 351281"/>
                  <a:gd name="csY19" fmla="*/ 152249 h 243460"/>
                  <a:gd name="csX20" fmla="*/ 298418 w 351281"/>
                  <a:gd name="csY20" fmla="*/ 151925 h 243460"/>
                  <a:gd name="csX21" fmla="*/ 238601 w 351281"/>
                  <a:gd name="csY21" fmla="*/ 117635 h 243460"/>
                  <a:gd name="csX22" fmla="*/ 238601 w 351281"/>
                  <a:gd name="csY22" fmla="*/ 43625 h 243460"/>
                  <a:gd name="csX23" fmla="*/ 229838 w 351281"/>
                  <a:gd name="csY23" fmla="*/ 32862 h 243460"/>
                  <a:gd name="csX24" fmla="*/ 220979 w 351281"/>
                  <a:gd name="csY24" fmla="*/ 41529 h 243460"/>
                  <a:gd name="csX25" fmla="*/ 220979 w 351281"/>
                  <a:gd name="csY25" fmla="*/ 41625 h 243460"/>
                  <a:gd name="csX26" fmla="*/ 220979 w 351281"/>
                  <a:gd name="csY26" fmla="*/ 122016 h 243460"/>
                  <a:gd name="csX27" fmla="*/ 225933 w 351281"/>
                  <a:gd name="csY27" fmla="*/ 129827 h 243460"/>
                  <a:gd name="csX28" fmla="*/ 289560 w 351281"/>
                  <a:gd name="csY28" fmla="*/ 167069 h 243460"/>
                  <a:gd name="csX29" fmla="*/ 300951 w 351281"/>
                  <a:gd name="csY29" fmla="*/ 164969 h 243460"/>
                  <a:gd name="csX30" fmla="*/ 301466 w 351281"/>
                  <a:gd name="csY30" fmla="*/ 164117 h 243460"/>
                  <a:gd name="csX31" fmla="*/ 301275 w 351281"/>
                  <a:gd name="csY31" fmla="*/ 163736 h 243460"/>
                  <a:gd name="csX0" fmla="*/ 0 w 341423"/>
                  <a:gd name="csY0" fmla="*/ 111015 h 243460"/>
                  <a:gd name="csX1" fmla="*/ 9858 w 341423"/>
                  <a:gd name="csY1" fmla="*/ 120873 h 243460"/>
                  <a:gd name="csX2" fmla="*/ 0 w 341423"/>
                  <a:gd name="csY2" fmla="*/ 111015 h 243460"/>
                  <a:gd name="csX3" fmla="*/ 219980 w 341423"/>
                  <a:gd name="csY3" fmla="*/ 243079 h 243460"/>
                  <a:gd name="csX4" fmla="*/ 98345 w 341423"/>
                  <a:gd name="csY4" fmla="*/ 121635 h 243460"/>
                  <a:gd name="csX5" fmla="*/ 219789 w 341423"/>
                  <a:gd name="csY5" fmla="*/ 1 h 243460"/>
                  <a:gd name="csX6" fmla="*/ 341423 w 341423"/>
                  <a:gd name="csY6" fmla="*/ 121445 h 243460"/>
                  <a:gd name="csX7" fmla="*/ 341423 w 341423"/>
                  <a:gd name="csY7" fmla="*/ 121635 h 243460"/>
                  <a:gd name="csX8" fmla="*/ 220170 w 341423"/>
                  <a:gd name="csY8" fmla="*/ 243460 h 243460"/>
                  <a:gd name="csX9" fmla="*/ 219980 w 341423"/>
                  <a:gd name="csY9" fmla="*/ 243079 h 243460"/>
                  <a:gd name="csX10" fmla="*/ 219980 w 341423"/>
                  <a:gd name="csY10" fmla="*/ 225458 h 243460"/>
                  <a:gd name="csX11" fmla="*/ 323802 w 341423"/>
                  <a:gd name="csY11" fmla="*/ 121635 h 243460"/>
                  <a:gd name="csX12" fmla="*/ 219980 w 341423"/>
                  <a:gd name="csY12" fmla="*/ 17813 h 243460"/>
                  <a:gd name="csX13" fmla="*/ 116157 w 341423"/>
                  <a:gd name="csY13" fmla="*/ 121635 h 243460"/>
                  <a:gd name="csX14" fmla="*/ 218732 w 341423"/>
                  <a:gd name="csY14" fmla="*/ 225742 h 243460"/>
                  <a:gd name="csX15" fmla="*/ 220170 w 341423"/>
                  <a:gd name="csY15" fmla="*/ 225743 h 243460"/>
                  <a:gd name="csX16" fmla="*/ 219980 w 341423"/>
                  <a:gd name="csY16" fmla="*/ 225458 h 243460"/>
                  <a:gd name="csX17" fmla="*/ 291417 w 341423"/>
                  <a:gd name="csY17" fmla="*/ 163736 h 243460"/>
                  <a:gd name="csX18" fmla="*/ 289093 w 341423"/>
                  <a:gd name="csY18" fmla="*/ 152249 h 243460"/>
                  <a:gd name="csX19" fmla="*/ 288560 w 341423"/>
                  <a:gd name="csY19" fmla="*/ 151925 h 243460"/>
                  <a:gd name="csX20" fmla="*/ 228743 w 341423"/>
                  <a:gd name="csY20" fmla="*/ 117635 h 243460"/>
                  <a:gd name="csX21" fmla="*/ 228743 w 341423"/>
                  <a:gd name="csY21" fmla="*/ 43625 h 243460"/>
                  <a:gd name="csX22" fmla="*/ 219980 w 341423"/>
                  <a:gd name="csY22" fmla="*/ 32862 h 243460"/>
                  <a:gd name="csX23" fmla="*/ 211121 w 341423"/>
                  <a:gd name="csY23" fmla="*/ 41529 h 243460"/>
                  <a:gd name="csX24" fmla="*/ 211121 w 341423"/>
                  <a:gd name="csY24" fmla="*/ 41625 h 243460"/>
                  <a:gd name="csX25" fmla="*/ 211121 w 341423"/>
                  <a:gd name="csY25" fmla="*/ 122016 h 243460"/>
                  <a:gd name="csX26" fmla="*/ 216075 w 341423"/>
                  <a:gd name="csY26" fmla="*/ 129827 h 243460"/>
                  <a:gd name="csX27" fmla="*/ 279702 w 341423"/>
                  <a:gd name="csY27" fmla="*/ 167069 h 243460"/>
                  <a:gd name="csX28" fmla="*/ 291093 w 341423"/>
                  <a:gd name="csY28" fmla="*/ 164969 h 243460"/>
                  <a:gd name="csX29" fmla="*/ 291608 w 341423"/>
                  <a:gd name="csY29" fmla="*/ 164117 h 243460"/>
                  <a:gd name="csX30" fmla="*/ 291417 w 341423"/>
                  <a:gd name="csY30" fmla="*/ 163736 h 243460"/>
                  <a:gd name="csX0" fmla="*/ 121636 w 243079"/>
                  <a:gd name="csY0" fmla="*/ 243079 h 243460"/>
                  <a:gd name="csX1" fmla="*/ 1 w 243079"/>
                  <a:gd name="csY1" fmla="*/ 121635 h 243460"/>
                  <a:gd name="csX2" fmla="*/ 121445 w 243079"/>
                  <a:gd name="csY2" fmla="*/ 1 h 243460"/>
                  <a:gd name="csX3" fmla="*/ 243079 w 243079"/>
                  <a:gd name="csY3" fmla="*/ 121445 h 243460"/>
                  <a:gd name="csX4" fmla="*/ 243079 w 243079"/>
                  <a:gd name="csY4" fmla="*/ 121635 h 243460"/>
                  <a:gd name="csX5" fmla="*/ 121826 w 243079"/>
                  <a:gd name="csY5" fmla="*/ 243460 h 243460"/>
                  <a:gd name="csX6" fmla="*/ 121636 w 243079"/>
                  <a:gd name="csY6" fmla="*/ 243079 h 243460"/>
                  <a:gd name="csX7" fmla="*/ 121636 w 243079"/>
                  <a:gd name="csY7" fmla="*/ 225458 h 243460"/>
                  <a:gd name="csX8" fmla="*/ 225458 w 243079"/>
                  <a:gd name="csY8" fmla="*/ 121635 h 243460"/>
                  <a:gd name="csX9" fmla="*/ 121636 w 243079"/>
                  <a:gd name="csY9" fmla="*/ 17813 h 243460"/>
                  <a:gd name="csX10" fmla="*/ 17813 w 243079"/>
                  <a:gd name="csY10" fmla="*/ 121635 h 243460"/>
                  <a:gd name="csX11" fmla="*/ 120388 w 243079"/>
                  <a:gd name="csY11" fmla="*/ 225742 h 243460"/>
                  <a:gd name="csX12" fmla="*/ 121826 w 243079"/>
                  <a:gd name="csY12" fmla="*/ 225743 h 243460"/>
                  <a:gd name="csX13" fmla="*/ 121636 w 243079"/>
                  <a:gd name="csY13" fmla="*/ 225458 h 243460"/>
                  <a:gd name="csX14" fmla="*/ 193073 w 243079"/>
                  <a:gd name="csY14" fmla="*/ 163736 h 243460"/>
                  <a:gd name="csX15" fmla="*/ 190749 w 243079"/>
                  <a:gd name="csY15" fmla="*/ 152249 h 243460"/>
                  <a:gd name="csX16" fmla="*/ 190216 w 243079"/>
                  <a:gd name="csY16" fmla="*/ 151925 h 243460"/>
                  <a:gd name="csX17" fmla="*/ 130399 w 243079"/>
                  <a:gd name="csY17" fmla="*/ 117635 h 243460"/>
                  <a:gd name="csX18" fmla="*/ 130399 w 243079"/>
                  <a:gd name="csY18" fmla="*/ 43625 h 243460"/>
                  <a:gd name="csX19" fmla="*/ 121636 w 243079"/>
                  <a:gd name="csY19" fmla="*/ 32862 h 243460"/>
                  <a:gd name="csX20" fmla="*/ 112777 w 243079"/>
                  <a:gd name="csY20" fmla="*/ 41529 h 243460"/>
                  <a:gd name="csX21" fmla="*/ 112777 w 243079"/>
                  <a:gd name="csY21" fmla="*/ 41625 h 243460"/>
                  <a:gd name="csX22" fmla="*/ 112777 w 243079"/>
                  <a:gd name="csY22" fmla="*/ 122016 h 243460"/>
                  <a:gd name="csX23" fmla="*/ 117731 w 243079"/>
                  <a:gd name="csY23" fmla="*/ 129827 h 243460"/>
                  <a:gd name="csX24" fmla="*/ 181358 w 243079"/>
                  <a:gd name="csY24" fmla="*/ 167069 h 243460"/>
                  <a:gd name="csX25" fmla="*/ 192749 w 243079"/>
                  <a:gd name="csY25" fmla="*/ 164969 h 243460"/>
                  <a:gd name="csX26" fmla="*/ 193264 w 243079"/>
                  <a:gd name="csY26" fmla="*/ 164117 h 243460"/>
                  <a:gd name="csX27" fmla="*/ 193073 w 243079"/>
                  <a:gd name="csY27" fmla="*/ 163736 h 2434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3079" h="243460">
                    <a:moveTo>
                      <a:pt x="121636" y="243079"/>
                    </a:moveTo>
                    <a:cubicBezTo>
                      <a:pt x="54513" y="243131"/>
                      <a:pt x="59" y="188759"/>
                      <a:pt x="1" y="121635"/>
                    </a:cubicBezTo>
                    <a:cubicBezTo>
                      <a:pt x="-56" y="54511"/>
                      <a:pt x="54323" y="53"/>
                      <a:pt x="121445" y="1"/>
                    </a:cubicBezTo>
                    <a:cubicBezTo>
                      <a:pt x="188568" y="-52"/>
                      <a:pt x="243022" y="54321"/>
                      <a:pt x="243079" y="121445"/>
                    </a:cubicBezTo>
                    <a:lnTo>
                      <a:pt x="243079" y="121635"/>
                    </a:lnTo>
                    <a:cubicBezTo>
                      <a:pt x="242927" y="188630"/>
                      <a:pt x="188816" y="242989"/>
                      <a:pt x="121826" y="243460"/>
                    </a:cubicBezTo>
                    <a:cubicBezTo>
                      <a:pt x="121763" y="243333"/>
                      <a:pt x="121699" y="243206"/>
                      <a:pt x="121636" y="243079"/>
                    </a:cubicBezTo>
                    <a:close/>
                    <a:moveTo>
                      <a:pt x="121636" y="225458"/>
                    </a:moveTo>
                    <a:cubicBezTo>
                      <a:pt x="178976" y="225458"/>
                      <a:pt x="225458" y="178975"/>
                      <a:pt x="225458" y="121635"/>
                    </a:cubicBezTo>
                    <a:cubicBezTo>
                      <a:pt x="225458" y="64296"/>
                      <a:pt x="178976" y="17813"/>
                      <a:pt x="121636" y="17813"/>
                    </a:cubicBezTo>
                    <a:cubicBezTo>
                      <a:pt x="64295" y="17813"/>
                      <a:pt x="17813" y="64296"/>
                      <a:pt x="17813" y="121635"/>
                    </a:cubicBezTo>
                    <a:cubicBezTo>
                      <a:pt x="17394" y="178710"/>
                      <a:pt x="63314" y="225320"/>
                      <a:pt x="120388" y="225742"/>
                    </a:cubicBezTo>
                    <a:lnTo>
                      <a:pt x="121826" y="225743"/>
                    </a:lnTo>
                    <a:lnTo>
                      <a:pt x="121636" y="225458"/>
                    </a:lnTo>
                    <a:close/>
                    <a:moveTo>
                      <a:pt x="193073" y="163736"/>
                    </a:moveTo>
                    <a:cubicBezTo>
                      <a:pt x="195607" y="159922"/>
                      <a:pt x="194559" y="154779"/>
                      <a:pt x="190749" y="152249"/>
                    </a:cubicBezTo>
                    <a:cubicBezTo>
                      <a:pt x="190578" y="152134"/>
                      <a:pt x="190397" y="152027"/>
                      <a:pt x="190216" y="151925"/>
                    </a:cubicBezTo>
                    <a:lnTo>
                      <a:pt x="130399" y="117635"/>
                    </a:lnTo>
                    <a:lnTo>
                      <a:pt x="130399" y="43625"/>
                    </a:lnTo>
                    <a:cubicBezTo>
                      <a:pt x="130399" y="36767"/>
                      <a:pt x="126493" y="32862"/>
                      <a:pt x="121636" y="32862"/>
                    </a:cubicBezTo>
                    <a:cubicBezTo>
                      <a:pt x="116797" y="32810"/>
                      <a:pt x="112835" y="36690"/>
                      <a:pt x="112777" y="41529"/>
                    </a:cubicBezTo>
                    <a:lnTo>
                      <a:pt x="112777" y="41625"/>
                    </a:lnTo>
                    <a:lnTo>
                      <a:pt x="112777" y="122016"/>
                    </a:lnTo>
                    <a:cubicBezTo>
                      <a:pt x="113082" y="125262"/>
                      <a:pt x="114921" y="128165"/>
                      <a:pt x="117731" y="129827"/>
                    </a:cubicBezTo>
                    <a:lnTo>
                      <a:pt x="181358" y="167069"/>
                    </a:lnTo>
                    <a:cubicBezTo>
                      <a:pt x="185082" y="169635"/>
                      <a:pt x="190187" y="168695"/>
                      <a:pt x="192749" y="164969"/>
                    </a:cubicBezTo>
                    <a:cubicBezTo>
                      <a:pt x="192940" y="164696"/>
                      <a:pt x="193111" y="164411"/>
                      <a:pt x="193264" y="164117"/>
                    </a:cubicBezTo>
                    <a:cubicBezTo>
                      <a:pt x="193200" y="163990"/>
                      <a:pt x="193137" y="163863"/>
                      <a:pt x="193073" y="163736"/>
                    </a:cubicBezTo>
                    <a:close/>
                  </a:path>
                </a:pathLst>
              </a:custGeom>
              <a:grpFill/>
              <a:ln w="9525" cap="flat">
                <a:solidFill>
                  <a:schemeClr val="bg1"/>
                </a:solidFill>
                <a:prstDash val="solid"/>
                <a:miter/>
              </a:ln>
            </p:spPr>
            <p:txBody>
              <a:bodyPr rtlCol="0" anchor="ctr"/>
              <a:lstStyle/>
              <a:p>
                <a:endParaRPr lang="en-GB" dirty="0"/>
              </a:p>
            </p:txBody>
          </p:sp>
        </p:grpSp>
      </p:grpSp>
    </p:spTree>
    <p:extLst>
      <p:ext uri="{BB962C8B-B14F-4D97-AF65-F5344CB8AC3E}">
        <p14:creationId xmlns:p14="http://schemas.microsoft.com/office/powerpoint/2010/main" val="2670719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13F09-752E-60B9-8F87-17D4A2D66E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B91963F-CC7D-7870-40D3-E1C4F9F733BE}"/>
              </a:ext>
            </a:extLst>
          </p:cNvPr>
          <p:cNvSpPr/>
          <p:nvPr/>
        </p:nvSpPr>
        <p:spPr>
          <a:xfrm>
            <a:off x="-2" y="1783830"/>
            <a:ext cx="6250900" cy="4082969"/>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9" name="Title 7">
            <a:extLst>
              <a:ext uri="{FF2B5EF4-FFF2-40B4-BE49-F238E27FC236}">
                <a16:creationId xmlns:a16="http://schemas.microsoft.com/office/drawing/2014/main" id="{E9E09DB3-090A-7605-D4FF-980BF1A0E0D5}"/>
              </a:ext>
            </a:extLst>
          </p:cNvPr>
          <p:cNvSpPr>
            <a:spLocks noGrp="1"/>
          </p:cNvSpPr>
          <p:nvPr>
            <p:ph type="title"/>
          </p:nvPr>
        </p:nvSpPr>
        <p:spPr/>
        <p:txBody>
          <a:bodyPr/>
          <a:lstStyle/>
          <a:p>
            <a:r>
              <a:rPr lang="en-GB" noProof="0" dirty="0"/>
              <a:t>Baseline demographics</a:t>
            </a:r>
          </a:p>
        </p:txBody>
      </p:sp>
      <p:sp>
        <p:nvSpPr>
          <p:cNvPr id="10" name="Text Placeholder 9">
            <a:extLst>
              <a:ext uri="{FF2B5EF4-FFF2-40B4-BE49-F238E27FC236}">
                <a16:creationId xmlns:a16="http://schemas.microsoft.com/office/drawing/2014/main" id="{6D3907EF-66CD-942B-23EF-21B97479FA78}"/>
              </a:ext>
            </a:extLst>
          </p:cNvPr>
          <p:cNvSpPr>
            <a:spLocks noGrp="1"/>
          </p:cNvSpPr>
          <p:nvPr>
            <p:ph type="body" sz="quarter" idx="13"/>
          </p:nvPr>
        </p:nvSpPr>
        <p:spPr/>
        <p:txBody>
          <a:bodyPr/>
          <a:lstStyle/>
          <a:p>
            <a:pPr>
              <a:spcBef>
                <a:spcPts val="0"/>
              </a:spcBef>
            </a:pPr>
            <a:r>
              <a:rPr lang="en-GB" sz="700" noProof="0" dirty="0"/>
              <a:t>Percentages are based on number of participants.</a:t>
            </a:r>
          </a:p>
          <a:p>
            <a:pPr>
              <a:spcBef>
                <a:spcPts val="0"/>
              </a:spcBef>
            </a:pPr>
            <a:r>
              <a:rPr lang="en-GB" sz="700" dirty="0"/>
              <a:t>SD</a:t>
            </a:r>
            <a:r>
              <a:rPr lang="en-GB" sz="700" noProof="0" dirty="0"/>
              <a:t>, standard deviation.</a:t>
            </a:r>
          </a:p>
        </p:txBody>
      </p:sp>
      <p:graphicFrame>
        <p:nvGraphicFramePr>
          <p:cNvPr id="2" name="Table 1">
            <a:extLst>
              <a:ext uri="{FF2B5EF4-FFF2-40B4-BE49-F238E27FC236}">
                <a16:creationId xmlns:a16="http://schemas.microsoft.com/office/drawing/2014/main" id="{CD8B0D21-4425-6490-D6D2-9A077BFAD376}"/>
              </a:ext>
            </a:extLst>
          </p:cNvPr>
          <p:cNvGraphicFramePr>
            <a:graphicFrameLocks noGrp="1"/>
          </p:cNvGraphicFramePr>
          <p:nvPr>
            <p:extLst>
              <p:ext uri="{D42A27DB-BD31-4B8C-83A1-F6EECF244321}">
                <p14:modId xmlns:p14="http://schemas.microsoft.com/office/powerpoint/2010/main" val="2235324497"/>
              </p:ext>
            </p:extLst>
          </p:nvPr>
        </p:nvGraphicFramePr>
        <p:xfrm>
          <a:off x="647400" y="1499016"/>
          <a:ext cx="10897200" cy="4367783"/>
        </p:xfrm>
        <a:graphic>
          <a:graphicData uri="http://schemas.openxmlformats.org/drawingml/2006/table">
            <a:tbl>
              <a:tblPr firstRow="1" bandRow="1">
                <a:tableStyleId>{5C22544A-7EE6-4342-B048-85BDC9FD1C3A}</a:tableStyleId>
              </a:tblPr>
              <a:tblGrid>
                <a:gridCol w="2952000">
                  <a:extLst>
                    <a:ext uri="{9D8B030D-6E8A-4147-A177-3AD203B41FA5}">
                      <a16:colId xmlns:a16="http://schemas.microsoft.com/office/drawing/2014/main" val="1417612920"/>
                    </a:ext>
                  </a:extLst>
                </a:gridCol>
                <a:gridCol w="1324200">
                  <a:extLst>
                    <a:ext uri="{9D8B030D-6E8A-4147-A177-3AD203B41FA5}">
                      <a16:colId xmlns:a16="http://schemas.microsoft.com/office/drawing/2014/main" val="3003832804"/>
                    </a:ext>
                  </a:extLst>
                </a:gridCol>
                <a:gridCol w="1324200">
                  <a:extLst>
                    <a:ext uri="{9D8B030D-6E8A-4147-A177-3AD203B41FA5}">
                      <a16:colId xmlns:a16="http://schemas.microsoft.com/office/drawing/2014/main" val="2875443140"/>
                    </a:ext>
                  </a:extLst>
                </a:gridCol>
                <a:gridCol w="1324200">
                  <a:extLst>
                    <a:ext uri="{9D8B030D-6E8A-4147-A177-3AD203B41FA5}">
                      <a16:colId xmlns:a16="http://schemas.microsoft.com/office/drawing/2014/main" val="4174964350"/>
                    </a:ext>
                  </a:extLst>
                </a:gridCol>
                <a:gridCol w="1324200">
                  <a:extLst>
                    <a:ext uri="{9D8B030D-6E8A-4147-A177-3AD203B41FA5}">
                      <a16:colId xmlns:a16="http://schemas.microsoft.com/office/drawing/2014/main" val="1024321116"/>
                    </a:ext>
                  </a:extLst>
                </a:gridCol>
                <a:gridCol w="1324200">
                  <a:extLst>
                    <a:ext uri="{9D8B030D-6E8A-4147-A177-3AD203B41FA5}">
                      <a16:colId xmlns:a16="http://schemas.microsoft.com/office/drawing/2014/main" val="3414840147"/>
                    </a:ext>
                  </a:extLst>
                </a:gridCol>
                <a:gridCol w="1324200">
                  <a:extLst>
                    <a:ext uri="{9D8B030D-6E8A-4147-A177-3AD203B41FA5}">
                      <a16:colId xmlns:a16="http://schemas.microsoft.com/office/drawing/2014/main" val="3012914973"/>
                    </a:ext>
                  </a:extLst>
                </a:gridCol>
              </a:tblGrid>
              <a:tr h="270271">
                <a:tc>
                  <a:txBody>
                    <a:bodyPr/>
                    <a:lstStyle/>
                    <a:p>
                      <a:pPr>
                        <a:lnSpc>
                          <a:spcPct val="100000"/>
                        </a:lnSpc>
                        <a:spcBef>
                          <a:spcPts val="300"/>
                        </a:spcBef>
                        <a:spcAft>
                          <a:spcPts val="300"/>
                        </a:spcAft>
                      </a:pPr>
                      <a:endParaRPr lang="en-GB" sz="1200" dirty="0">
                        <a:solidFill>
                          <a:srgbClr val="001965"/>
                        </a:solidFill>
                        <a:latin typeface="+mn-lt"/>
                      </a:endParaRPr>
                    </a:p>
                  </a:txBody>
                  <a:tcPr marL="0" marR="0" marT="0" marB="0" anchor="ctr">
                    <a:lnR w="12700" cap="flat" cmpd="sng" algn="ctr">
                      <a:noFill/>
                      <a:prstDash val="solid"/>
                      <a:round/>
                      <a:headEnd type="none" w="med" len="med"/>
                      <a:tailEnd type="none" w="med" len="med"/>
                    </a:lnR>
                    <a:solidFill>
                      <a:schemeClr val="bg1"/>
                    </a:solidFill>
                  </a:tcPr>
                </a:tc>
                <a:tc gridSpan="2">
                  <a:txBody>
                    <a:bodyPr/>
                    <a:lstStyle/>
                    <a:p>
                      <a:pPr algn="ctr">
                        <a:lnSpc>
                          <a:spcPct val="100000"/>
                        </a:lnSpc>
                        <a:spcBef>
                          <a:spcPts val="300"/>
                        </a:spcBef>
                        <a:spcAft>
                          <a:spcPts val="300"/>
                        </a:spcAft>
                      </a:pPr>
                      <a:r>
                        <a:rPr lang="en-GB" sz="1200" dirty="0"/>
                        <a:t>Semaglutide 7.2 mg </a:t>
                      </a:r>
                      <a:r>
                        <a:rPr lang="en-GB" sz="1200" b="0" dirty="0"/>
                        <a:t>(n=1005)</a:t>
                      </a:r>
                    </a:p>
                  </a:txBody>
                  <a:tcPr marL="0" marR="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62871"/>
                    </a:solidFill>
                  </a:tcPr>
                </a:tc>
                <a:tc hMerge="1">
                  <a:txBody>
                    <a:bodyPr/>
                    <a:lstStyle/>
                    <a:p>
                      <a:pPr algn="ctr"/>
                      <a:endParaRPr lang="en-GB" sz="1000" dirty="0"/>
                    </a:p>
                  </a:txBody>
                  <a:tcPr anchor="ctr">
                    <a:solidFill>
                      <a:srgbClr val="962871"/>
                    </a:solidFill>
                  </a:tcPr>
                </a:tc>
                <a:tc grid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dirty="0"/>
                        <a:t>Semaglutide 2.4 mg </a:t>
                      </a:r>
                      <a:r>
                        <a:rPr lang="en-GB" sz="1200" b="0" dirty="0"/>
                        <a:t>(n=201)</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1965"/>
                    </a:solidFill>
                  </a:tcPr>
                </a:tc>
                <a:tc hMerge="1">
                  <a:txBody>
                    <a:bodyPr/>
                    <a:lstStyle/>
                    <a:p>
                      <a:pPr algn="ctr"/>
                      <a:endParaRPr lang="en-GB" sz="1000" dirty="0"/>
                    </a:p>
                  </a:txBody>
                  <a:tcPr anchor="ctr">
                    <a:solidFill>
                      <a:srgbClr val="001965"/>
                    </a:solidFill>
                  </a:tcPr>
                </a:tc>
                <a:tc gridSpan="2">
                  <a:txBody>
                    <a:bodyPr/>
                    <a:lstStyle/>
                    <a:p>
                      <a:pPr algn="ctr">
                        <a:lnSpc>
                          <a:spcPct val="100000"/>
                        </a:lnSpc>
                        <a:spcBef>
                          <a:spcPts val="300"/>
                        </a:spcBef>
                        <a:spcAft>
                          <a:spcPts val="300"/>
                        </a:spcAft>
                      </a:pPr>
                      <a:r>
                        <a:rPr lang="en-GB" sz="1200" dirty="0"/>
                        <a:t>Placebo (n=201)</a:t>
                      </a: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39AA7"/>
                    </a:solidFill>
                  </a:tcPr>
                </a:tc>
                <a:tc hMerge="1">
                  <a:txBody>
                    <a:bodyPr/>
                    <a:lstStyle/>
                    <a:p>
                      <a:endParaRPr lang="en-GB" sz="1000" dirty="0"/>
                    </a:p>
                  </a:txBody>
                  <a:tcPr anchor="ctr">
                    <a:solidFill>
                      <a:srgbClr val="939AA7"/>
                    </a:solidFill>
                  </a:tcPr>
                </a:tc>
                <a:extLst>
                  <a:ext uri="{0D108BD9-81ED-4DB2-BD59-A6C34878D82A}">
                    <a16:rowId xmlns:a16="http://schemas.microsoft.com/office/drawing/2014/main" val="2728428349"/>
                  </a:ext>
                </a:extLst>
              </a:tr>
              <a:tr h="270271">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1" dirty="0">
                          <a:solidFill>
                            <a:srgbClr val="001965"/>
                          </a:solidFill>
                          <a:latin typeface="+mn-lt"/>
                        </a:rPr>
                        <a:t>Parameter</a:t>
                      </a:r>
                    </a:p>
                  </a:txBody>
                  <a:tcPr marL="0" marR="0" marT="0" marB="0" anchor="ctr">
                    <a:lnR w="12700" cap="flat" cmpd="sng" algn="ctr">
                      <a:noFill/>
                      <a:prstDash val="solid"/>
                      <a:round/>
                      <a:headEnd type="none" w="med" len="med"/>
                      <a:tailEnd type="none" w="med" len="med"/>
                    </a:lnR>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b="1" dirty="0">
                          <a:solidFill>
                            <a:srgbClr val="001965"/>
                          </a:solidFill>
                          <a:latin typeface="+mn-lt"/>
                        </a:rPr>
                        <a:t>Early responders</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b="1" dirty="0">
                          <a:solidFill>
                            <a:srgbClr val="001965"/>
                          </a:solidFill>
                          <a:latin typeface="+mn-lt"/>
                        </a:rPr>
                        <a:t>Responders</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b="1" dirty="0">
                          <a:solidFill>
                            <a:srgbClr val="001965"/>
                          </a:solidFill>
                          <a:latin typeface="+mn-lt"/>
                        </a:rPr>
                        <a:t>Early responders</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b="1" dirty="0">
                          <a:solidFill>
                            <a:srgbClr val="001965"/>
                          </a:solidFill>
                          <a:latin typeface="+mn-lt"/>
                        </a:rPr>
                        <a:t>Responders</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b="1" dirty="0">
                          <a:solidFill>
                            <a:srgbClr val="001965"/>
                          </a:solidFill>
                          <a:latin typeface="+mn-lt"/>
                        </a:rPr>
                        <a:t>Early responders</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b="1" dirty="0">
                          <a:solidFill>
                            <a:srgbClr val="001965"/>
                          </a:solidFill>
                          <a:latin typeface="+mn-lt"/>
                        </a:rPr>
                        <a:t>Responders</a:t>
                      </a:r>
                    </a:p>
                  </a:txBody>
                  <a:tcPr marL="0" marR="0" marT="0" marB="0" anchor="ct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extLst>
                  <a:ext uri="{0D108BD9-81ED-4DB2-BD59-A6C34878D82A}">
                    <a16:rowId xmlns:a16="http://schemas.microsoft.com/office/drawing/2014/main" val="3847981212"/>
                  </a:ext>
                </a:extLst>
              </a:tr>
              <a:tr h="270271">
                <a:tc>
                  <a:txBody>
                    <a:bodyPr/>
                    <a:lstStyle/>
                    <a:p>
                      <a:pPr>
                        <a:lnSpc>
                          <a:spcPct val="100000"/>
                        </a:lnSpc>
                        <a:spcBef>
                          <a:spcPts val="300"/>
                        </a:spcBef>
                        <a:spcAft>
                          <a:spcPts val="300"/>
                        </a:spcAft>
                      </a:pPr>
                      <a:r>
                        <a:rPr lang="en-GB" sz="1200" dirty="0">
                          <a:solidFill>
                            <a:srgbClr val="001965"/>
                          </a:solidFill>
                          <a:latin typeface="+mn-lt"/>
                        </a:rPr>
                        <a:t>Participants, n (%)</a:t>
                      </a:r>
                    </a:p>
                  </a:txBody>
                  <a:tcPr marL="0" marR="0" marT="0" marB="0" anchor="ctr">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rPr>
                        <a:t>270 (26.9)</a:t>
                      </a:r>
                    </a:p>
                  </a:txBody>
                  <a:tcPr marL="0" marR="0" marT="0" marB="0" anchor="ctr">
                    <a:lnL w="12700" cap="flat" cmpd="sng" algn="ctr">
                      <a:noFill/>
                      <a:prstDash val="solid"/>
                      <a:round/>
                      <a:headEnd type="none" w="med" len="med"/>
                      <a:tailEnd type="none" w="med" len="med"/>
                    </a:lnL>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735 (73.1)</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42 (20.9)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159 (79.1)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6 (3.0)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195 (97.0)</a:t>
                      </a:r>
                    </a:p>
                  </a:txBody>
                  <a:tcPr marL="0" marR="0" marT="0" marB="0" anchor="ct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89122459"/>
                  </a:ext>
                </a:extLst>
              </a:tr>
              <a:tr h="270271">
                <a:tc>
                  <a:txBody>
                    <a:bodyPr/>
                    <a:lstStyle/>
                    <a:p>
                      <a:pPr>
                        <a:lnSpc>
                          <a:spcPct val="100000"/>
                        </a:lnSpc>
                        <a:spcBef>
                          <a:spcPts val="300"/>
                        </a:spcBef>
                        <a:spcAft>
                          <a:spcPts val="300"/>
                        </a:spcAft>
                      </a:pPr>
                      <a:r>
                        <a:rPr lang="en-GB" sz="1200" dirty="0">
                          <a:solidFill>
                            <a:srgbClr val="001965"/>
                          </a:solidFill>
                          <a:latin typeface="+mn-lt"/>
                        </a:rPr>
                        <a:t>Age, years, mean (SD)</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46 (13)</a:t>
                      </a: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48 (12)</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46 (12)</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47 (12)</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45 (15)</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48 (12)</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81217880"/>
                  </a:ext>
                </a:extLst>
              </a:tr>
              <a:tr h="270271">
                <a:tc>
                  <a:txBody>
                    <a:bodyPr/>
                    <a:lstStyle/>
                    <a:p>
                      <a:pPr>
                        <a:lnSpc>
                          <a:spcPct val="100000"/>
                        </a:lnSpc>
                        <a:spcBef>
                          <a:spcPts val="300"/>
                        </a:spcBef>
                        <a:spcAft>
                          <a:spcPts val="300"/>
                        </a:spcAft>
                      </a:pPr>
                      <a:r>
                        <a:rPr lang="en-GB" sz="1200" dirty="0">
                          <a:solidFill>
                            <a:srgbClr val="001965"/>
                          </a:solidFill>
                          <a:latin typeface="+mn-lt"/>
                        </a:rPr>
                        <a:t>Sex, n (%)</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18074479"/>
                  </a:ext>
                </a:extLst>
              </a:tr>
              <a:tr h="178944">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Female</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216 (80.0)</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537 (73.1)</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33 (78.6)</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104 (65.4)</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5 (83.3)</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142 (72.8)</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71041002"/>
                  </a:ext>
                </a:extLst>
              </a:tr>
              <a:tr h="270271">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Male</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54 (20.0)</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198 (26.9)</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9 (21.4)</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55 (34.6)</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 (16.7)</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53 (27.2)</a:t>
                      </a:r>
                    </a:p>
                  </a:txBody>
                  <a:tcPr marL="0" marR="0" marT="0" marB="0" anchor="ct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83843840"/>
                  </a:ext>
                </a:extLst>
              </a:tr>
              <a:tr h="270271">
                <a:tc>
                  <a:txBody>
                    <a:bodyPr/>
                    <a:lstStyle/>
                    <a:p>
                      <a:pPr>
                        <a:lnSpc>
                          <a:spcPct val="100000"/>
                        </a:lnSpc>
                        <a:spcBef>
                          <a:spcPts val="300"/>
                        </a:spcBef>
                        <a:spcAft>
                          <a:spcPts val="300"/>
                        </a:spcAft>
                      </a:pPr>
                      <a:r>
                        <a:rPr lang="en-GB" sz="1200" dirty="0">
                          <a:solidFill>
                            <a:srgbClr val="001965"/>
                          </a:solidFill>
                          <a:latin typeface="+mn-lt"/>
                        </a:rPr>
                        <a:t>Race, n (%)</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36833526"/>
                  </a:ext>
                </a:extLst>
              </a:tr>
              <a:tr h="270271">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American Indian / Alaska Native</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3 (1.5)</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425163893"/>
                  </a:ext>
                </a:extLst>
              </a:tr>
              <a:tr h="117191">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Asian</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10 (3.7)</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42 (5.7)</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1 (2.4)</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3 (1.9)</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7 (3.6) </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16158052"/>
                  </a:ext>
                </a:extLst>
              </a:tr>
              <a:tr h="99203">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Black / African American</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14 (5.2)</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68 (9.3)</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3 (7.1)</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14 (8.8)</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22 (11.3) </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206922756"/>
                  </a:ext>
                </a:extLst>
              </a:tr>
              <a:tr h="141176">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Native Hawaiian / Other Pacific Islander</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1 (0.1)</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2 (1.3)</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0 </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577376765"/>
                  </a:ext>
                </a:extLst>
              </a:tr>
              <a:tr h="168158">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White</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243 (90.0)</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616 (83.8)</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38 (90.5)</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138 (86.8)</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6 (100)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162 (83.1) </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615741519"/>
                  </a:ext>
                </a:extLst>
              </a:tr>
              <a:tr h="210131">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Multiple</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3 (1.1)</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6 (0.8)</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 (0.6)</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 (0.5) </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371510340"/>
                  </a:ext>
                </a:extLst>
              </a:tr>
              <a:tr h="270271">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Missing</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2 (0.3)</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 (0.6)</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0 </a:t>
                      </a:r>
                    </a:p>
                  </a:txBody>
                  <a:tcPr marL="0" marR="0" marT="0" marB="0" anchor="ct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41481919"/>
                  </a:ext>
                </a:extLst>
              </a:tr>
              <a:tr h="270271">
                <a:tc>
                  <a:txBody>
                    <a:bodyPr/>
                    <a:lstStyle/>
                    <a:p>
                      <a:pPr>
                        <a:lnSpc>
                          <a:spcPct val="100000"/>
                        </a:lnSpc>
                        <a:spcBef>
                          <a:spcPts val="300"/>
                        </a:spcBef>
                        <a:spcAft>
                          <a:spcPts val="300"/>
                        </a:spcAft>
                      </a:pPr>
                      <a:r>
                        <a:rPr lang="en-GB" sz="1200" dirty="0">
                          <a:solidFill>
                            <a:srgbClr val="001965"/>
                          </a:solidFill>
                          <a:latin typeface="+mn-lt"/>
                        </a:rPr>
                        <a:t>Ethnicity, n (%)</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endParaRPr lang="en-GB" sz="1200" dirty="0">
                        <a:solidFill>
                          <a:srgbClr val="001965"/>
                        </a:solidFill>
                        <a:latin typeface="+mn-lt"/>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675181610"/>
                  </a:ext>
                </a:extLst>
              </a:tr>
              <a:tr h="270271">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Hispanic / Latino</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10 (3.7)</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34 (4.6)</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2 (4.8)</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10 (6.3)</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rtl="0" fontAlgn="base">
                        <a:lnSpc>
                          <a:spcPct val="100000"/>
                        </a:lnSpc>
                        <a:spcBef>
                          <a:spcPts val="300"/>
                        </a:spcBef>
                        <a:spcAft>
                          <a:spcPts val="300"/>
                        </a:spcAft>
                        <a:buNone/>
                      </a:pPr>
                      <a:r>
                        <a:rPr lang="en-GB" sz="1200" b="0" i="0" dirty="0">
                          <a:solidFill>
                            <a:srgbClr val="001965"/>
                          </a:solidFill>
                          <a:effectLst/>
                          <a:latin typeface="+mn-lt"/>
                        </a:rPr>
                        <a:t>1 (16.7)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rtl="0" fontAlgn="base">
                        <a:lnSpc>
                          <a:spcPct val="100000"/>
                        </a:lnSpc>
                        <a:spcBef>
                          <a:spcPts val="300"/>
                        </a:spcBef>
                        <a:spcAft>
                          <a:spcPts val="300"/>
                        </a:spcAft>
                        <a:buNone/>
                      </a:pPr>
                      <a:r>
                        <a:rPr lang="en-GB" sz="1200" b="0" i="0" dirty="0">
                          <a:solidFill>
                            <a:srgbClr val="001965"/>
                          </a:solidFill>
                          <a:effectLst/>
                          <a:latin typeface="+mn-lt"/>
                        </a:rPr>
                        <a:t>6 (3.1) </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631220009"/>
                  </a:ext>
                </a:extLst>
              </a:tr>
              <a:tr h="270271">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Not Hispanic / Latino</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260 (96.3)</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701 (95.4)</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latin typeface="+mn-lt"/>
                        </a:rPr>
                        <a:t>40 (95.2)</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dirty="0">
                          <a:solidFill>
                            <a:srgbClr val="001965"/>
                          </a:solidFill>
                          <a:latin typeface="+mn-lt"/>
                        </a:rPr>
                        <a:t>149 (93.7)</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rtl="0" fontAlgn="base">
                        <a:lnSpc>
                          <a:spcPct val="100000"/>
                        </a:lnSpc>
                        <a:spcBef>
                          <a:spcPts val="300"/>
                        </a:spcBef>
                        <a:spcAft>
                          <a:spcPts val="300"/>
                        </a:spcAft>
                        <a:buNone/>
                      </a:pPr>
                      <a:r>
                        <a:rPr lang="en-GB" sz="1200" b="0" i="0" dirty="0">
                          <a:solidFill>
                            <a:srgbClr val="001965"/>
                          </a:solidFill>
                          <a:effectLst/>
                          <a:latin typeface="+mn-lt"/>
                        </a:rPr>
                        <a:t>5 (83.3)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rtl="0" fontAlgn="base">
                        <a:lnSpc>
                          <a:spcPct val="100000"/>
                        </a:lnSpc>
                        <a:spcBef>
                          <a:spcPts val="300"/>
                        </a:spcBef>
                        <a:spcAft>
                          <a:spcPts val="300"/>
                        </a:spcAft>
                        <a:buNone/>
                      </a:pPr>
                      <a:r>
                        <a:rPr lang="en-GB" sz="1200" b="0" i="0" dirty="0">
                          <a:solidFill>
                            <a:srgbClr val="001965"/>
                          </a:solidFill>
                          <a:effectLst/>
                          <a:latin typeface="+mn-lt"/>
                        </a:rPr>
                        <a:t>189 (96.9) </a:t>
                      </a:r>
                    </a:p>
                  </a:txBody>
                  <a:tcPr marL="0" marR="0" marT="0" marB="0" anchor="ct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extLst>
                  <a:ext uri="{0D108BD9-81ED-4DB2-BD59-A6C34878D82A}">
                    <a16:rowId xmlns:a16="http://schemas.microsoft.com/office/drawing/2014/main" val="2528881647"/>
                  </a:ext>
                </a:extLst>
              </a:tr>
            </a:tbl>
          </a:graphicData>
        </a:graphic>
      </p:graphicFrame>
      <p:sp>
        <p:nvSpPr>
          <p:cNvPr id="3" name="Slide Number Placeholder 6">
            <a:extLst>
              <a:ext uri="{FF2B5EF4-FFF2-40B4-BE49-F238E27FC236}">
                <a16:creationId xmlns:a16="http://schemas.microsoft.com/office/drawing/2014/main" id="{E32B03A9-69F4-81C6-9B99-575F5D8476A4}"/>
              </a:ext>
            </a:extLst>
          </p:cNvPr>
          <p:cNvSpPr txBox="1">
            <a:spLocks/>
          </p:cNvSpPr>
          <p:nvPr/>
        </p:nvSpPr>
        <p:spPr>
          <a:xfrm>
            <a:off x="11739292" y="6633537"/>
            <a:ext cx="294545" cy="125850"/>
          </a:xfrm>
          <a:prstGeom prst="rect">
            <a:avLst/>
          </a:prstGeom>
        </p:spPr>
        <p:txBody>
          <a:bodyPr vert="horz" lIns="0" tIns="0" rIns="0" bIns="0" rtlCol="0" anchor="t"/>
          <a:lstStyle>
            <a:defPPr>
              <a:defRPr lang="en-US"/>
            </a:defPPr>
            <a:lvl1pPr marL="0" algn="l" defTabSz="914400" rtl="0" eaLnBrk="1" latinLnBrk="0" hangingPunct="1">
              <a:defRPr sz="700" kern="1200">
                <a:solidFill>
                  <a:schemeClr val="tx2"/>
                </a:solidFill>
                <a:latin typeface="+mn-lt"/>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3AA811B-2EBD-4900-905E-5BE206449611}" type="slidenum">
              <a:rPr lang="en-GB" smtClean="0"/>
              <a:pPr algn="r"/>
              <a:t>5</a:t>
            </a:fld>
            <a:endParaRPr lang="en-GB" dirty="0"/>
          </a:p>
        </p:txBody>
      </p:sp>
    </p:spTree>
    <p:extLst>
      <p:ext uri="{BB962C8B-B14F-4D97-AF65-F5344CB8AC3E}">
        <p14:creationId xmlns:p14="http://schemas.microsoft.com/office/powerpoint/2010/main" val="2421950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FBEE7-2B3B-FD96-0416-D0705289618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80E600F-4905-6D7E-5023-B37CFB1D4D61}"/>
              </a:ext>
            </a:extLst>
          </p:cNvPr>
          <p:cNvSpPr/>
          <p:nvPr/>
        </p:nvSpPr>
        <p:spPr>
          <a:xfrm>
            <a:off x="-2" y="1944000"/>
            <a:ext cx="6250900" cy="2618059"/>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7" name="Title 6">
            <a:extLst>
              <a:ext uri="{FF2B5EF4-FFF2-40B4-BE49-F238E27FC236}">
                <a16:creationId xmlns:a16="http://schemas.microsoft.com/office/drawing/2014/main" id="{2F757E8B-CFDA-6CBF-0A08-8B012DCBE8AD}"/>
              </a:ext>
            </a:extLst>
          </p:cNvPr>
          <p:cNvSpPr>
            <a:spLocks noGrp="1"/>
          </p:cNvSpPr>
          <p:nvPr>
            <p:ph type="title"/>
          </p:nvPr>
        </p:nvSpPr>
        <p:spPr/>
        <p:txBody>
          <a:bodyPr/>
          <a:lstStyle/>
          <a:p>
            <a:r>
              <a:rPr lang="en-GB" dirty="0"/>
              <a:t>Baseline clinical characteristics</a:t>
            </a:r>
          </a:p>
        </p:txBody>
      </p:sp>
      <p:sp>
        <p:nvSpPr>
          <p:cNvPr id="10" name="Text Placeholder 9">
            <a:extLst>
              <a:ext uri="{FF2B5EF4-FFF2-40B4-BE49-F238E27FC236}">
                <a16:creationId xmlns:a16="http://schemas.microsoft.com/office/drawing/2014/main" id="{EE827E42-74D1-E5DB-0117-8B11AD43FCD1}"/>
              </a:ext>
            </a:extLst>
          </p:cNvPr>
          <p:cNvSpPr>
            <a:spLocks noGrp="1"/>
          </p:cNvSpPr>
          <p:nvPr>
            <p:ph type="body" sz="quarter" idx="13"/>
          </p:nvPr>
        </p:nvSpPr>
        <p:spPr/>
        <p:txBody>
          <a:bodyPr/>
          <a:lstStyle/>
          <a:p>
            <a:pPr>
              <a:spcBef>
                <a:spcPts val="0"/>
              </a:spcBef>
            </a:pPr>
            <a:r>
              <a:rPr lang="en-GB" sz="700" noProof="0" dirty="0"/>
              <a:t>Percentages are based on number of participants.</a:t>
            </a:r>
          </a:p>
          <a:p>
            <a:pPr>
              <a:spcBef>
                <a:spcPts val="0"/>
              </a:spcBef>
            </a:pPr>
            <a:r>
              <a:rPr lang="en-GB" sz="700" baseline="30000" noProof="0" dirty="0"/>
              <a:t>†</a:t>
            </a:r>
            <a:r>
              <a:rPr lang="en-GB" sz="700" noProof="0" dirty="0"/>
              <a:t>Glycaemic category was evaluated in 194 participants in the placebo responder group, based on available information.</a:t>
            </a:r>
          </a:p>
          <a:p>
            <a:pPr>
              <a:spcBef>
                <a:spcPts val="0"/>
              </a:spcBef>
            </a:pPr>
            <a:r>
              <a:rPr lang="en-GB" sz="700" noProof="0" dirty="0"/>
              <a:t>BMI, body mass index; HbA</a:t>
            </a:r>
            <a:r>
              <a:rPr lang="en-GB" sz="700" baseline="-25000" noProof="0" dirty="0"/>
              <a:t>1c</a:t>
            </a:r>
            <a:r>
              <a:rPr lang="en-GB" sz="700" noProof="0" dirty="0"/>
              <a:t>, glycated haemoglobin</a:t>
            </a:r>
            <a:r>
              <a:rPr lang="en-GB" sz="700" dirty="0"/>
              <a:t>; SD</a:t>
            </a:r>
            <a:r>
              <a:rPr lang="en-GB" sz="700" noProof="0" dirty="0"/>
              <a:t>, standard deviation.</a:t>
            </a:r>
          </a:p>
        </p:txBody>
      </p:sp>
      <p:graphicFrame>
        <p:nvGraphicFramePr>
          <p:cNvPr id="2" name="Table 1">
            <a:extLst>
              <a:ext uri="{FF2B5EF4-FFF2-40B4-BE49-F238E27FC236}">
                <a16:creationId xmlns:a16="http://schemas.microsoft.com/office/drawing/2014/main" id="{223DFC9A-EC31-CEED-BBB7-13CC7F94D639}"/>
              </a:ext>
            </a:extLst>
          </p:cNvPr>
          <p:cNvGraphicFramePr>
            <a:graphicFrameLocks noGrp="1"/>
          </p:cNvGraphicFramePr>
          <p:nvPr>
            <p:extLst>
              <p:ext uri="{D42A27DB-BD31-4B8C-83A1-F6EECF244321}">
                <p14:modId xmlns:p14="http://schemas.microsoft.com/office/powerpoint/2010/main" val="3946835579"/>
              </p:ext>
            </p:extLst>
          </p:nvPr>
        </p:nvGraphicFramePr>
        <p:xfrm>
          <a:off x="647700" y="1591149"/>
          <a:ext cx="10900800" cy="2970910"/>
        </p:xfrm>
        <a:graphic>
          <a:graphicData uri="http://schemas.openxmlformats.org/drawingml/2006/table">
            <a:tbl>
              <a:tblPr firstRow="1" bandRow="1">
                <a:tableStyleId>{5C22544A-7EE6-4342-B048-85BDC9FD1C3A}</a:tableStyleId>
              </a:tblPr>
              <a:tblGrid>
                <a:gridCol w="2952000">
                  <a:extLst>
                    <a:ext uri="{9D8B030D-6E8A-4147-A177-3AD203B41FA5}">
                      <a16:colId xmlns:a16="http://schemas.microsoft.com/office/drawing/2014/main" val="1417612920"/>
                    </a:ext>
                  </a:extLst>
                </a:gridCol>
                <a:gridCol w="1324800">
                  <a:extLst>
                    <a:ext uri="{9D8B030D-6E8A-4147-A177-3AD203B41FA5}">
                      <a16:colId xmlns:a16="http://schemas.microsoft.com/office/drawing/2014/main" val="3003832804"/>
                    </a:ext>
                  </a:extLst>
                </a:gridCol>
                <a:gridCol w="1324800">
                  <a:extLst>
                    <a:ext uri="{9D8B030D-6E8A-4147-A177-3AD203B41FA5}">
                      <a16:colId xmlns:a16="http://schemas.microsoft.com/office/drawing/2014/main" val="2875443140"/>
                    </a:ext>
                  </a:extLst>
                </a:gridCol>
                <a:gridCol w="1324800">
                  <a:extLst>
                    <a:ext uri="{9D8B030D-6E8A-4147-A177-3AD203B41FA5}">
                      <a16:colId xmlns:a16="http://schemas.microsoft.com/office/drawing/2014/main" val="4174964350"/>
                    </a:ext>
                  </a:extLst>
                </a:gridCol>
                <a:gridCol w="1324800">
                  <a:extLst>
                    <a:ext uri="{9D8B030D-6E8A-4147-A177-3AD203B41FA5}">
                      <a16:colId xmlns:a16="http://schemas.microsoft.com/office/drawing/2014/main" val="1024321116"/>
                    </a:ext>
                  </a:extLst>
                </a:gridCol>
                <a:gridCol w="1324800">
                  <a:extLst>
                    <a:ext uri="{9D8B030D-6E8A-4147-A177-3AD203B41FA5}">
                      <a16:colId xmlns:a16="http://schemas.microsoft.com/office/drawing/2014/main" val="3414840147"/>
                    </a:ext>
                  </a:extLst>
                </a:gridCol>
                <a:gridCol w="1324800">
                  <a:extLst>
                    <a:ext uri="{9D8B030D-6E8A-4147-A177-3AD203B41FA5}">
                      <a16:colId xmlns:a16="http://schemas.microsoft.com/office/drawing/2014/main" val="3012914973"/>
                    </a:ext>
                  </a:extLst>
                </a:gridCol>
              </a:tblGrid>
              <a:tr h="297091">
                <a:tc>
                  <a:txBody>
                    <a:bodyPr/>
                    <a:lstStyle/>
                    <a:p>
                      <a:pPr>
                        <a:lnSpc>
                          <a:spcPct val="100000"/>
                        </a:lnSpc>
                        <a:spcBef>
                          <a:spcPts val="300"/>
                        </a:spcBef>
                        <a:spcAft>
                          <a:spcPts val="300"/>
                        </a:spcAft>
                      </a:pPr>
                      <a:endParaRPr lang="en-GB" sz="1200" dirty="0">
                        <a:solidFill>
                          <a:srgbClr val="001965"/>
                        </a:solidFill>
                      </a:endParaRPr>
                    </a:p>
                  </a:txBody>
                  <a:tcPr marL="0" marR="0" marT="0" marB="0" anchor="ctr">
                    <a:lnR w="12700" cap="flat" cmpd="sng" algn="ctr">
                      <a:noFill/>
                      <a:prstDash val="solid"/>
                      <a:round/>
                      <a:headEnd type="none" w="med" len="med"/>
                      <a:tailEnd type="none" w="med" len="med"/>
                    </a:lnR>
                    <a:solidFill>
                      <a:schemeClr val="bg1"/>
                    </a:solidFill>
                  </a:tcPr>
                </a:tc>
                <a:tc gridSpan="2">
                  <a:txBody>
                    <a:bodyPr/>
                    <a:lstStyle/>
                    <a:p>
                      <a:pPr algn="ctr">
                        <a:lnSpc>
                          <a:spcPct val="100000"/>
                        </a:lnSpc>
                        <a:spcBef>
                          <a:spcPts val="300"/>
                        </a:spcBef>
                        <a:spcAft>
                          <a:spcPts val="300"/>
                        </a:spcAft>
                      </a:pPr>
                      <a:r>
                        <a:rPr lang="en-GB" sz="1200" dirty="0"/>
                        <a:t>Semaglutide 7.2 mg </a:t>
                      </a:r>
                      <a:r>
                        <a:rPr lang="en-GB" sz="1200" b="0" dirty="0"/>
                        <a:t>(n=1005)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62871"/>
                    </a:solidFill>
                  </a:tcPr>
                </a:tc>
                <a:tc hMerge="1">
                  <a:txBody>
                    <a:bodyPr/>
                    <a:lstStyle/>
                    <a:p>
                      <a:pPr algn="ctr"/>
                      <a:endParaRPr lang="en-GB" sz="1000" dirty="0"/>
                    </a:p>
                  </a:txBody>
                  <a:tcPr anchor="ctr">
                    <a:solidFill>
                      <a:srgbClr val="962871"/>
                    </a:solidFill>
                  </a:tcPr>
                </a:tc>
                <a:tc gridSpan="2">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dirty="0"/>
                        <a:t>Semaglutide 2.4 mg </a:t>
                      </a:r>
                      <a:r>
                        <a:rPr lang="en-GB" sz="1200" b="0" dirty="0"/>
                        <a:t>(n=201)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1965"/>
                    </a:solidFill>
                  </a:tcPr>
                </a:tc>
                <a:tc hMerge="1">
                  <a:txBody>
                    <a:bodyPr/>
                    <a:lstStyle/>
                    <a:p>
                      <a:pPr algn="ctr"/>
                      <a:endParaRPr lang="en-GB" sz="1000" dirty="0"/>
                    </a:p>
                  </a:txBody>
                  <a:tcPr anchor="ctr">
                    <a:solidFill>
                      <a:srgbClr val="001965"/>
                    </a:solidFill>
                  </a:tcPr>
                </a:tc>
                <a:tc gridSpan="2">
                  <a:txBody>
                    <a:bodyPr/>
                    <a:lstStyle/>
                    <a:p>
                      <a:pPr algn="ctr">
                        <a:lnSpc>
                          <a:spcPct val="100000"/>
                        </a:lnSpc>
                        <a:spcBef>
                          <a:spcPts val="300"/>
                        </a:spcBef>
                        <a:spcAft>
                          <a:spcPts val="300"/>
                        </a:spcAft>
                      </a:pPr>
                      <a:r>
                        <a:rPr lang="en-GB" sz="1200" dirty="0"/>
                        <a:t>Placebo </a:t>
                      </a:r>
                      <a:r>
                        <a:rPr lang="en-GB" sz="1200" b="0" dirty="0"/>
                        <a:t>(n=201)</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39AA7"/>
                    </a:solidFill>
                  </a:tcPr>
                </a:tc>
                <a:tc hMerge="1">
                  <a:txBody>
                    <a:bodyPr/>
                    <a:lstStyle/>
                    <a:p>
                      <a:endParaRPr lang="en-GB" sz="1000" dirty="0"/>
                    </a:p>
                  </a:txBody>
                  <a:tcPr anchor="ctr">
                    <a:solidFill>
                      <a:srgbClr val="939AA7"/>
                    </a:solidFill>
                  </a:tcPr>
                </a:tc>
                <a:extLst>
                  <a:ext uri="{0D108BD9-81ED-4DB2-BD59-A6C34878D82A}">
                    <a16:rowId xmlns:a16="http://schemas.microsoft.com/office/drawing/2014/main" val="2728428349"/>
                  </a:ext>
                </a:extLst>
              </a:tr>
              <a:tr h="297091">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200" b="1" dirty="0">
                          <a:solidFill>
                            <a:srgbClr val="001965"/>
                          </a:solidFill>
                        </a:rPr>
                        <a:t>Parameter</a:t>
                      </a:r>
                    </a:p>
                  </a:txBody>
                  <a:tcPr marL="0" marR="0" marT="0" marB="0" anchor="ctr">
                    <a:lnR w="12700" cap="flat" cmpd="sng" algn="ctr">
                      <a:noFill/>
                      <a:prstDash val="solid"/>
                      <a:round/>
                      <a:headEnd type="none" w="med" len="med"/>
                      <a:tailEnd type="none" w="med" len="med"/>
                    </a:lnR>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b="1" dirty="0">
                          <a:solidFill>
                            <a:srgbClr val="001965"/>
                          </a:solidFill>
                        </a:rPr>
                        <a:t>Early responders</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b="1" dirty="0">
                          <a:solidFill>
                            <a:srgbClr val="001965"/>
                          </a:solidFill>
                        </a:rPr>
                        <a:t>Responders</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b="1" dirty="0">
                          <a:solidFill>
                            <a:srgbClr val="001965"/>
                          </a:solidFill>
                        </a:rPr>
                        <a:t> Early responders</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b="1" dirty="0">
                          <a:solidFill>
                            <a:srgbClr val="001965"/>
                          </a:solidFill>
                        </a:rPr>
                        <a:t>Responders</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b="1" dirty="0">
                          <a:solidFill>
                            <a:srgbClr val="001965"/>
                          </a:solidFill>
                        </a:rPr>
                        <a:t> Early responders</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algn="ctr">
                        <a:lnSpc>
                          <a:spcPct val="100000"/>
                        </a:lnSpc>
                        <a:spcBef>
                          <a:spcPts val="300"/>
                        </a:spcBef>
                        <a:spcAft>
                          <a:spcPts val="300"/>
                        </a:spcAft>
                      </a:pPr>
                      <a:r>
                        <a:rPr lang="en-GB" sz="1200" b="1" dirty="0">
                          <a:solidFill>
                            <a:srgbClr val="001965"/>
                          </a:solidFill>
                        </a:rPr>
                        <a:t>Responders</a:t>
                      </a:r>
                    </a:p>
                  </a:txBody>
                  <a:tcPr marL="0" marR="0" marT="0" marB="0" anchor="ct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extLst>
                  <a:ext uri="{0D108BD9-81ED-4DB2-BD59-A6C34878D82A}">
                    <a16:rowId xmlns:a16="http://schemas.microsoft.com/office/drawing/2014/main" val="3847981212"/>
                  </a:ext>
                </a:extLst>
              </a:tr>
              <a:tr h="297091">
                <a:tc>
                  <a:txBody>
                    <a:bodyPr/>
                    <a:lstStyle/>
                    <a:p>
                      <a:pPr>
                        <a:lnSpc>
                          <a:spcPct val="100000"/>
                        </a:lnSpc>
                        <a:spcBef>
                          <a:spcPts val="300"/>
                        </a:spcBef>
                        <a:spcAft>
                          <a:spcPts val="300"/>
                        </a:spcAft>
                      </a:pPr>
                      <a:r>
                        <a:rPr lang="en-GB" sz="1200" dirty="0">
                          <a:solidFill>
                            <a:srgbClr val="001965"/>
                          </a:solidFill>
                        </a:rPr>
                        <a:t>Participants, n (%)</a:t>
                      </a:r>
                    </a:p>
                  </a:txBody>
                  <a:tcPr marL="0" marR="0" marT="0" marB="0" anchor="ctr">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rPr>
                        <a:t>270 (26.9)</a:t>
                      </a:r>
                    </a:p>
                  </a:txBody>
                  <a:tcPr marL="0" marR="0" marT="0" marB="0" anchor="ctr">
                    <a:lnL w="12700" cap="flat" cmpd="sng" algn="ctr">
                      <a:noFill/>
                      <a:prstDash val="solid"/>
                      <a:round/>
                      <a:headEnd type="none" w="med" len="med"/>
                      <a:tailEnd type="none" w="med" len="med"/>
                    </a:lnL>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735 (73.1)</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42 (20.9)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159 (79.1)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6 (3.0)</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195 (97.0)</a:t>
                      </a:r>
                    </a:p>
                  </a:txBody>
                  <a:tcPr marL="0" marR="0" marT="0" marB="0" anchor="ct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89122459"/>
                  </a:ext>
                </a:extLst>
              </a:tr>
              <a:tr h="297091">
                <a:tc>
                  <a:txBody>
                    <a:bodyPr/>
                    <a:lstStyle/>
                    <a:p>
                      <a:pPr>
                        <a:lnSpc>
                          <a:spcPct val="100000"/>
                        </a:lnSpc>
                        <a:spcBef>
                          <a:spcPts val="300"/>
                        </a:spcBef>
                        <a:spcAft>
                          <a:spcPts val="300"/>
                        </a:spcAft>
                      </a:pPr>
                      <a:r>
                        <a:rPr lang="en-GB" sz="1200" dirty="0">
                          <a:solidFill>
                            <a:srgbClr val="001965"/>
                          </a:solidFill>
                        </a:rPr>
                        <a:t>Body weight, kg, mean (SD)</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rPr>
                        <a:t>104.3 (19.9)</a:t>
                      </a: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115.4 (24.5)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104.5 (19.1)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119.7 (26.9)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105.0 (9.3)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112.7 (23.0) </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35136659"/>
                  </a:ext>
                </a:extLst>
              </a:tr>
              <a:tr h="297091">
                <a:tc>
                  <a:txBody>
                    <a:bodyPr/>
                    <a:lstStyle/>
                    <a:p>
                      <a:pPr>
                        <a:lnSpc>
                          <a:spcPct val="100000"/>
                        </a:lnSpc>
                        <a:spcBef>
                          <a:spcPts val="300"/>
                        </a:spcBef>
                        <a:spcAft>
                          <a:spcPts val="300"/>
                        </a:spcAft>
                      </a:pPr>
                      <a:r>
                        <a:rPr lang="en-GB" sz="1200" dirty="0">
                          <a:solidFill>
                            <a:srgbClr val="001965"/>
                          </a:solidFill>
                        </a:rPr>
                        <a:t>BMI, kg/m</a:t>
                      </a:r>
                      <a:r>
                        <a:rPr lang="en-GB" sz="1200" baseline="30000" dirty="0">
                          <a:solidFill>
                            <a:srgbClr val="001965"/>
                          </a:solidFill>
                        </a:rPr>
                        <a:t>2</a:t>
                      </a:r>
                      <a:r>
                        <a:rPr lang="en-GB" sz="1200" dirty="0">
                          <a:solidFill>
                            <a:srgbClr val="001965"/>
                          </a:solidFill>
                        </a:rPr>
                        <a:t>, mean (SD)</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dirty="0">
                          <a:solidFill>
                            <a:srgbClr val="001965"/>
                          </a:solidFill>
                        </a:rPr>
                        <a:t>37.3 (5.5)</a:t>
                      </a: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40.7 (7.3)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37.8 (6.4)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41.2 (8.0)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36.8 (3.9)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39.8 (6.7) </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08120219"/>
                  </a:ext>
                </a:extLst>
              </a:tr>
              <a:tr h="297091">
                <a:tc>
                  <a:txBody>
                    <a:bodyPr/>
                    <a:lstStyle/>
                    <a:p>
                      <a:pPr>
                        <a:lnSpc>
                          <a:spcPct val="100000"/>
                        </a:lnSpc>
                        <a:spcBef>
                          <a:spcPts val="300"/>
                        </a:spcBef>
                        <a:spcAft>
                          <a:spcPts val="300"/>
                        </a:spcAft>
                      </a:pPr>
                      <a:r>
                        <a:rPr lang="en-GB" sz="1200" dirty="0">
                          <a:solidFill>
                            <a:srgbClr val="001965"/>
                          </a:solidFill>
                        </a:rPr>
                        <a:t>Waist circumference, cm, mean (SD)</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lang="en-GB" sz="1200" dirty="0">
                          <a:solidFill>
                            <a:srgbClr val="001965"/>
                          </a:solidFill>
                        </a:rPr>
                        <a:t>112.9 (14.5)</a:t>
                      </a: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120.5 (15.7)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114.2 (15.0)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121.9 (17.1)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108.0 (12.6)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118.9 (14.4) </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8614715"/>
                  </a:ext>
                </a:extLst>
              </a:tr>
              <a:tr h="297091">
                <a:tc>
                  <a:txBody>
                    <a:bodyPr/>
                    <a:lstStyle/>
                    <a:p>
                      <a:pPr>
                        <a:lnSpc>
                          <a:spcPct val="100000"/>
                        </a:lnSpc>
                        <a:spcBef>
                          <a:spcPts val="300"/>
                        </a:spcBef>
                        <a:spcAft>
                          <a:spcPts val="300"/>
                        </a:spcAft>
                      </a:pPr>
                      <a:r>
                        <a:rPr lang="en-GB" sz="1200" dirty="0">
                          <a:solidFill>
                            <a:srgbClr val="001965"/>
                          </a:solidFill>
                        </a:rPr>
                        <a:t>HbA</a:t>
                      </a:r>
                      <a:r>
                        <a:rPr lang="en-GB" sz="1200" baseline="-25000" dirty="0">
                          <a:solidFill>
                            <a:srgbClr val="001965"/>
                          </a:solidFill>
                        </a:rPr>
                        <a:t>1c</a:t>
                      </a:r>
                      <a:r>
                        <a:rPr lang="en-GB" sz="1200" dirty="0">
                          <a:solidFill>
                            <a:srgbClr val="001965"/>
                          </a:solidFill>
                        </a:rPr>
                        <a:t>, %, mean (SD)</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rPr>
                        <a:t>5.6 (0.3)</a:t>
                      </a: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5.7 (0.3)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5.6 (0.4)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5.6 (0.3)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5.5 (0.4)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5.7 (0.3) </a:t>
                      </a: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76334102"/>
                  </a:ext>
                </a:extLst>
              </a:tr>
              <a:tr h="297091">
                <a:tc>
                  <a:txBody>
                    <a:bodyPr/>
                    <a:lstStyle/>
                    <a:p>
                      <a:pPr>
                        <a:lnSpc>
                          <a:spcPct val="100000"/>
                        </a:lnSpc>
                        <a:spcBef>
                          <a:spcPts val="300"/>
                        </a:spcBef>
                        <a:spcAft>
                          <a:spcPts val="300"/>
                        </a:spcAft>
                      </a:pPr>
                      <a:r>
                        <a:rPr lang="en-GB" sz="1200" dirty="0">
                          <a:solidFill>
                            <a:srgbClr val="001965"/>
                          </a:solidFill>
                        </a:rPr>
                        <a:t>Glycaemic category, n (%)</a:t>
                      </a:r>
                    </a:p>
                  </a:txBody>
                  <a:tcPr marL="0" marR="0" marT="0" marB="0" anchor="ctr">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endParaRPr lang="en-GB" sz="1200" dirty="0">
                        <a:solidFill>
                          <a:srgbClr val="001965"/>
                        </a:solidFill>
                      </a:endParaRPr>
                    </a:p>
                  </a:txBody>
                  <a:tcPr marL="0" marR="0" marT="0" marB="0" anchor="ct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algn="ctr" defTabSz="914400" rtl="0" eaLnBrk="1" latinLnBrk="0" hangingPunct="1">
                        <a:lnSpc>
                          <a:spcPct val="100000"/>
                        </a:lnSpc>
                        <a:spcBef>
                          <a:spcPts val="300"/>
                        </a:spcBef>
                        <a:spcAft>
                          <a:spcPts val="300"/>
                        </a:spcAft>
                      </a:pPr>
                      <a:endParaRPr lang="en-GB" sz="1200" kern="1200" dirty="0">
                        <a:solidFill>
                          <a:srgbClr val="001965"/>
                        </a:solidFill>
                        <a:latin typeface="+mn-lt"/>
                        <a:ea typeface="+mn-ea"/>
                        <a:cs typeface="+mn-cs"/>
                      </a:endParaRP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algn="ctr" defTabSz="914400" rtl="0" eaLnBrk="1" latinLnBrk="0" hangingPunct="1">
                        <a:lnSpc>
                          <a:spcPct val="100000"/>
                        </a:lnSpc>
                        <a:spcBef>
                          <a:spcPts val="300"/>
                        </a:spcBef>
                        <a:spcAft>
                          <a:spcPts val="300"/>
                        </a:spcAft>
                      </a:pPr>
                      <a:endParaRPr lang="en-GB" sz="1200" kern="1200" dirty="0">
                        <a:solidFill>
                          <a:srgbClr val="001965"/>
                        </a:solidFill>
                        <a:latin typeface="+mn-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latinLnBrk="0" hangingPunct="1">
                        <a:lnSpc>
                          <a:spcPct val="100000"/>
                        </a:lnSpc>
                        <a:spcBef>
                          <a:spcPts val="300"/>
                        </a:spcBef>
                        <a:spcAft>
                          <a:spcPts val="300"/>
                        </a:spcAft>
                      </a:pPr>
                      <a:endParaRPr lang="en-GB" sz="1200" kern="1200" dirty="0">
                        <a:solidFill>
                          <a:srgbClr val="001965"/>
                        </a:solidFill>
                        <a:latin typeface="+mn-lt"/>
                        <a:ea typeface="+mn-ea"/>
                        <a:cs typeface="+mn-cs"/>
                      </a:endParaRP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latinLnBrk="0" hangingPunct="1">
                        <a:lnSpc>
                          <a:spcPct val="100000"/>
                        </a:lnSpc>
                        <a:spcBef>
                          <a:spcPts val="300"/>
                        </a:spcBef>
                        <a:spcAft>
                          <a:spcPts val="300"/>
                        </a:spcAft>
                      </a:pPr>
                      <a:endParaRPr lang="en-GB" sz="1200" kern="1200" dirty="0">
                        <a:solidFill>
                          <a:srgbClr val="001965"/>
                        </a:solidFill>
                        <a:latin typeface="+mn-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latinLnBrk="0" hangingPunct="1">
                        <a:lnSpc>
                          <a:spcPct val="100000"/>
                        </a:lnSpc>
                        <a:spcBef>
                          <a:spcPts val="300"/>
                        </a:spcBef>
                        <a:spcAft>
                          <a:spcPts val="300"/>
                        </a:spcAft>
                      </a:pPr>
                      <a:endParaRPr lang="en-GB" sz="1200" kern="1200" dirty="0">
                        <a:solidFill>
                          <a:srgbClr val="001965"/>
                        </a:solidFill>
                        <a:latin typeface="+mn-lt"/>
                        <a:ea typeface="+mn-ea"/>
                        <a:cs typeface="+mn-cs"/>
                      </a:endParaRPr>
                    </a:p>
                  </a:txBody>
                  <a:tcPr marL="0" marR="0" marT="0" marB="0" anchor="ct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162586962"/>
                  </a:ext>
                </a:extLst>
              </a:tr>
              <a:tr h="297091">
                <a:tc>
                  <a:txBody>
                    <a:bodyPr/>
                    <a:lstStyle/>
                    <a:p>
                      <a:pPr marL="84138" indent="0">
                        <a:lnSpc>
                          <a:spcPct val="100000"/>
                        </a:lnSpc>
                        <a:spcBef>
                          <a:spcPts val="300"/>
                        </a:spcBef>
                        <a:spcAft>
                          <a:spcPts val="300"/>
                        </a:spcAft>
                      </a:pPr>
                      <a:r>
                        <a:rPr lang="en-GB" sz="1200" dirty="0">
                          <a:solidFill>
                            <a:srgbClr val="001965"/>
                          </a:solidFill>
                        </a:rPr>
                        <a:t>Normoglycaemia</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rPr>
                        <a:t>171 (63.3)</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456 (62.0)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33 (78.6)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99 (62.3)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5 (83.3)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113 (57.9)</a:t>
                      </a:r>
                      <a:r>
                        <a:rPr lang="en-GB" sz="1200" baseline="30000" noProof="0" dirty="0"/>
                        <a:t>†</a:t>
                      </a:r>
                      <a:r>
                        <a:rPr lang="en-GB" sz="1200" kern="1200" dirty="0">
                          <a:solidFill>
                            <a:srgbClr val="001965"/>
                          </a:solidFill>
                          <a:latin typeface="+mn-lt"/>
                          <a:ea typeface="+mn-ea"/>
                          <a:cs typeface="+mn-cs"/>
                        </a:rPr>
                        <a:t> </a:t>
                      </a:r>
                    </a:p>
                  </a:txBody>
                  <a:tcPr marL="0" marR="0" marT="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002571372"/>
                  </a:ext>
                </a:extLst>
              </a:tr>
              <a:tr h="297091">
                <a:tc>
                  <a:txBody>
                    <a:bodyPr/>
                    <a:lstStyle/>
                    <a:p>
                      <a:pPr marL="84138" indent="0" algn="l" defTabSz="914400" rtl="0" eaLnBrk="1" latinLnBrk="0" hangingPunct="1">
                        <a:lnSpc>
                          <a:spcPct val="100000"/>
                        </a:lnSpc>
                        <a:spcBef>
                          <a:spcPts val="300"/>
                        </a:spcBef>
                        <a:spcAft>
                          <a:spcPts val="300"/>
                        </a:spcAft>
                      </a:pPr>
                      <a:r>
                        <a:rPr lang="en-GB" sz="1200" kern="1200" dirty="0">
                          <a:solidFill>
                            <a:srgbClr val="001965"/>
                          </a:solidFill>
                          <a:latin typeface="+mn-lt"/>
                          <a:ea typeface="+mn-ea"/>
                          <a:cs typeface="+mn-cs"/>
                        </a:rPr>
                        <a:t>Prediabetes</a:t>
                      </a:r>
                    </a:p>
                  </a:txBody>
                  <a:tcPr marL="0" marR="0" marT="0"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a:lnSpc>
                          <a:spcPct val="100000"/>
                        </a:lnSpc>
                        <a:spcBef>
                          <a:spcPts val="300"/>
                        </a:spcBef>
                        <a:spcAft>
                          <a:spcPts val="300"/>
                        </a:spcAft>
                      </a:pPr>
                      <a:r>
                        <a:rPr lang="en-GB" sz="1200" dirty="0">
                          <a:solidFill>
                            <a:srgbClr val="001965"/>
                          </a:solidFill>
                        </a:rPr>
                        <a:t>99 (36.7)</a:t>
                      </a:r>
                    </a:p>
                  </a:txBody>
                  <a:tcPr marL="0" marR="0" marT="0"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279 (38.0)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9 (21.4)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60 (37.7) </a:t>
                      </a:r>
                    </a:p>
                  </a:txBody>
                  <a:tcPr marL="0" marR="0" marT="0" marB="0" anchor="ctr">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1 (16.7) </a:t>
                      </a:r>
                    </a:p>
                  </a:txBody>
                  <a:tcPr marL="0" marR="0" marT="0" marB="0" anchor="ctr">
                    <a:lnL w="12700" cap="flat" cmpd="sng" algn="ctr">
                      <a:solidFill>
                        <a:schemeClr val="bg1">
                          <a:lumMod val="75000"/>
                        </a:schemeClr>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ct val="100000"/>
                        </a:lnSpc>
                        <a:spcBef>
                          <a:spcPts val="300"/>
                        </a:spcBef>
                        <a:spcAft>
                          <a:spcPts val="300"/>
                        </a:spcAft>
                        <a:buNone/>
                      </a:pPr>
                      <a:r>
                        <a:rPr lang="en-GB" sz="1200" kern="1200" dirty="0">
                          <a:solidFill>
                            <a:srgbClr val="001965"/>
                          </a:solidFill>
                          <a:latin typeface="+mn-lt"/>
                          <a:ea typeface="+mn-ea"/>
                          <a:cs typeface="+mn-cs"/>
                        </a:rPr>
                        <a:t>81 (41.5)</a:t>
                      </a:r>
                      <a:r>
                        <a:rPr lang="en-GB" sz="1200" baseline="30000" noProof="0" dirty="0"/>
                        <a:t>†</a:t>
                      </a:r>
                      <a:r>
                        <a:rPr lang="en-GB" sz="1200" kern="1200" dirty="0">
                          <a:solidFill>
                            <a:srgbClr val="001965"/>
                          </a:solidFill>
                          <a:latin typeface="+mn-lt"/>
                          <a:ea typeface="+mn-ea"/>
                          <a:cs typeface="+mn-cs"/>
                        </a:rPr>
                        <a:t> </a:t>
                      </a:r>
                    </a:p>
                  </a:txBody>
                  <a:tcPr marL="0" marR="0" marT="0" marB="0" anchor="ct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chemeClr val="bg1"/>
                    </a:solidFill>
                  </a:tcPr>
                </a:tc>
                <a:extLst>
                  <a:ext uri="{0D108BD9-81ED-4DB2-BD59-A6C34878D82A}">
                    <a16:rowId xmlns:a16="http://schemas.microsoft.com/office/drawing/2014/main" val="911835317"/>
                  </a:ext>
                </a:extLst>
              </a:tr>
            </a:tbl>
          </a:graphicData>
        </a:graphic>
      </p:graphicFrame>
      <p:sp>
        <p:nvSpPr>
          <p:cNvPr id="3" name="Slide Number Placeholder 6">
            <a:extLst>
              <a:ext uri="{FF2B5EF4-FFF2-40B4-BE49-F238E27FC236}">
                <a16:creationId xmlns:a16="http://schemas.microsoft.com/office/drawing/2014/main" id="{F67F2E3E-9334-CF61-B363-C6D136111493}"/>
              </a:ext>
            </a:extLst>
          </p:cNvPr>
          <p:cNvSpPr txBox="1">
            <a:spLocks/>
          </p:cNvSpPr>
          <p:nvPr/>
        </p:nvSpPr>
        <p:spPr>
          <a:xfrm>
            <a:off x="11739292" y="6633537"/>
            <a:ext cx="294545" cy="125850"/>
          </a:xfrm>
          <a:prstGeom prst="rect">
            <a:avLst/>
          </a:prstGeom>
        </p:spPr>
        <p:txBody>
          <a:bodyPr vert="horz" lIns="0" tIns="0" rIns="0" bIns="0" rtlCol="0" anchor="t"/>
          <a:lstStyle>
            <a:defPPr>
              <a:defRPr lang="en-US"/>
            </a:defPPr>
            <a:lvl1pPr marL="0" algn="l" defTabSz="914400" rtl="0" eaLnBrk="1" latinLnBrk="0" hangingPunct="1">
              <a:defRPr sz="700" kern="1200">
                <a:solidFill>
                  <a:schemeClr val="tx2"/>
                </a:solidFill>
                <a:latin typeface="+mn-lt"/>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3AA811B-2EBD-4900-905E-5BE206449611}" type="slidenum">
              <a:rPr lang="en-GB" smtClean="0"/>
              <a:pPr algn="r"/>
              <a:t>6</a:t>
            </a:fld>
            <a:endParaRPr lang="en-GB" dirty="0"/>
          </a:p>
        </p:txBody>
      </p:sp>
    </p:spTree>
    <p:extLst>
      <p:ext uri="{BB962C8B-B14F-4D97-AF65-F5344CB8AC3E}">
        <p14:creationId xmlns:p14="http://schemas.microsoft.com/office/powerpoint/2010/main" val="3790947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97EC1-F8C8-0252-A4F4-0FB695CB4A7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C55764D-B349-210A-D485-2EFB5CD13ED0}"/>
              </a:ext>
            </a:extLst>
          </p:cNvPr>
          <p:cNvSpPr/>
          <p:nvPr/>
        </p:nvSpPr>
        <p:spPr>
          <a:xfrm>
            <a:off x="605852" y="1955723"/>
            <a:ext cx="8184756" cy="3535782"/>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13" name="Title 7">
            <a:extLst>
              <a:ext uri="{FF2B5EF4-FFF2-40B4-BE49-F238E27FC236}">
                <a16:creationId xmlns:a16="http://schemas.microsoft.com/office/drawing/2014/main" id="{4A3F4198-E9CD-79C2-9EFC-CDB3A0EE215F}"/>
              </a:ext>
            </a:extLst>
          </p:cNvPr>
          <p:cNvSpPr>
            <a:spLocks noGrp="1"/>
          </p:cNvSpPr>
          <p:nvPr>
            <p:ph type="title"/>
          </p:nvPr>
        </p:nvSpPr>
        <p:spPr/>
        <p:txBody>
          <a:bodyPr/>
          <a:lstStyle/>
          <a:p>
            <a:r>
              <a:rPr lang="en-GB" noProof="0" dirty="0"/>
              <a:t>Change (%) in body weight from baseline to week 72 for early responders and responders</a:t>
            </a:r>
          </a:p>
        </p:txBody>
      </p:sp>
      <p:sp>
        <p:nvSpPr>
          <p:cNvPr id="10" name="Text Placeholder 9">
            <a:extLst>
              <a:ext uri="{FF2B5EF4-FFF2-40B4-BE49-F238E27FC236}">
                <a16:creationId xmlns:a16="http://schemas.microsoft.com/office/drawing/2014/main" id="{0D8EC579-8754-E02C-0C54-12CEE9B8CEF5}"/>
              </a:ext>
            </a:extLst>
          </p:cNvPr>
          <p:cNvSpPr>
            <a:spLocks noGrp="1"/>
          </p:cNvSpPr>
          <p:nvPr>
            <p:ph type="body" sz="quarter" idx="13"/>
          </p:nvPr>
        </p:nvSpPr>
        <p:spPr/>
        <p:txBody>
          <a:bodyPr/>
          <a:lstStyle/>
          <a:p>
            <a:pPr>
              <a:spcBef>
                <a:spcPts val="0"/>
              </a:spcBef>
            </a:pPr>
            <a:r>
              <a:rPr lang="en-GB" sz="700" noProof="0" dirty="0"/>
              <a:t>Observed data are from the on-treatment period. Error bars are ± standard error of the mean.</a:t>
            </a:r>
          </a:p>
          <a:p>
            <a:pPr>
              <a:spcBef>
                <a:spcPts val="0"/>
              </a:spcBef>
            </a:pPr>
            <a:r>
              <a:rPr lang="en-GB" sz="700" baseline="30000" noProof="0" dirty="0"/>
              <a:t>†</a:t>
            </a:r>
            <a:r>
              <a:rPr lang="en-GB" sz="700" noProof="0" dirty="0"/>
              <a:t>Estimated means using the treatment regimen estimand (</a:t>
            </a:r>
            <a:r>
              <a:rPr lang="en-GB" sz="700" dirty="0"/>
              <a:t>previously referred to as the ‘treatment policy estimand’)</a:t>
            </a:r>
            <a:r>
              <a:rPr lang="en-GB" sz="700" noProof="0" dirty="0"/>
              <a:t>.</a:t>
            </a:r>
          </a:p>
        </p:txBody>
      </p:sp>
      <p:sp>
        <p:nvSpPr>
          <p:cNvPr id="17" name="Content Placeholder 5">
            <a:extLst>
              <a:ext uri="{FF2B5EF4-FFF2-40B4-BE49-F238E27FC236}">
                <a16:creationId xmlns:a16="http://schemas.microsoft.com/office/drawing/2014/main" id="{3A363C97-C69B-A755-3E5F-D31773DE9178}"/>
              </a:ext>
            </a:extLst>
          </p:cNvPr>
          <p:cNvSpPr>
            <a:spLocks noGrp="1"/>
          </p:cNvSpPr>
          <p:nvPr>
            <p:ph idx="4294967295"/>
          </p:nvPr>
        </p:nvSpPr>
        <p:spPr>
          <a:xfrm>
            <a:off x="9886519" y="4370388"/>
            <a:ext cx="1901825" cy="1106487"/>
          </a:xfrm>
          <a:prstGeom prst="rect">
            <a:avLst/>
          </a:prstGeom>
          <a:ln w="38100">
            <a:noFill/>
          </a:ln>
        </p:spPr>
        <p:txBody>
          <a:bodyPr wrap="square" lIns="0" tIns="0" rIns="0" bIns="0" anchor="ctr">
            <a:spAutoFit/>
          </a:bodyPr>
          <a:lstStyle/>
          <a:p>
            <a:pPr marL="0" lvl="0" indent="0" algn="ctr">
              <a:buNone/>
            </a:pPr>
            <a:r>
              <a:rPr lang="en-GB" sz="1200" dirty="0"/>
              <a:t>There were no significant interactions between the semaglutide dose and responder status for overall mean change (%) in body weight</a:t>
            </a:r>
          </a:p>
        </p:txBody>
      </p:sp>
      <p:sp>
        <p:nvSpPr>
          <p:cNvPr id="83" name="TextBox 82">
            <a:extLst>
              <a:ext uri="{FF2B5EF4-FFF2-40B4-BE49-F238E27FC236}">
                <a16:creationId xmlns:a16="http://schemas.microsoft.com/office/drawing/2014/main" id="{D27B7D1B-B8E7-4E20-6FC7-E9107ECE0E22}"/>
              </a:ext>
            </a:extLst>
          </p:cNvPr>
          <p:cNvSpPr txBox="1"/>
          <p:nvPr/>
        </p:nvSpPr>
        <p:spPr>
          <a:xfrm>
            <a:off x="3789802" y="5096004"/>
            <a:ext cx="2447786" cy="205890"/>
          </a:xfrm>
          <a:prstGeom prst="rect">
            <a:avLst/>
          </a:prstGeom>
          <a:noFill/>
        </p:spPr>
        <p:txBody>
          <a:bodyPr wrap="none" lIns="0" tIns="0" rIns="0" bIns="0" rtlCol="0">
            <a:spAutoFit/>
          </a:bodyPr>
          <a:lstStyle/>
          <a:p>
            <a:pPr algn="l">
              <a:lnSpc>
                <a:spcPct val="120000"/>
              </a:lnSpc>
            </a:pPr>
            <a:r>
              <a:rPr lang="en-GB" sz="1200" dirty="0">
                <a:solidFill>
                  <a:schemeClr val="tx2"/>
                </a:solidFill>
              </a:rPr>
              <a:t>Time since randomisation (weeks)</a:t>
            </a:r>
          </a:p>
        </p:txBody>
      </p:sp>
      <p:sp>
        <p:nvSpPr>
          <p:cNvPr id="18" name="TextBox 17">
            <a:extLst>
              <a:ext uri="{FF2B5EF4-FFF2-40B4-BE49-F238E27FC236}">
                <a16:creationId xmlns:a16="http://schemas.microsoft.com/office/drawing/2014/main" id="{95E39AAC-9129-571B-26CF-EC1D70726DA4}"/>
              </a:ext>
            </a:extLst>
          </p:cNvPr>
          <p:cNvSpPr txBox="1"/>
          <p:nvPr/>
        </p:nvSpPr>
        <p:spPr>
          <a:xfrm>
            <a:off x="1606343" y="1812091"/>
            <a:ext cx="6890413" cy="307777"/>
          </a:xfrm>
          <a:prstGeom prst="rect">
            <a:avLst/>
          </a:prstGeom>
          <a:noFill/>
        </p:spPr>
        <p:txBody>
          <a:bodyPr wrap="square">
            <a:spAutoFit/>
          </a:bodyPr>
          <a:lstStyle/>
          <a:p>
            <a:pPr algn="ctr"/>
            <a:r>
              <a:rPr lang="en-GB" sz="1400" b="1" dirty="0">
                <a:solidFill>
                  <a:srgbClr val="001965"/>
                </a:solidFill>
              </a:rPr>
              <a:t>Mean change in body weight (%)</a:t>
            </a:r>
          </a:p>
        </p:txBody>
      </p:sp>
      <p:grpSp>
        <p:nvGrpSpPr>
          <p:cNvPr id="180" name="Group 179">
            <a:extLst>
              <a:ext uri="{FF2B5EF4-FFF2-40B4-BE49-F238E27FC236}">
                <a16:creationId xmlns:a16="http://schemas.microsoft.com/office/drawing/2014/main" id="{A38B6D8C-22C3-0E23-074E-64A59306CDC2}"/>
              </a:ext>
            </a:extLst>
          </p:cNvPr>
          <p:cNvGrpSpPr/>
          <p:nvPr/>
        </p:nvGrpSpPr>
        <p:grpSpPr>
          <a:xfrm>
            <a:off x="5889059" y="5773378"/>
            <a:ext cx="3551872" cy="532899"/>
            <a:chOff x="3535204" y="5644700"/>
            <a:chExt cx="3551872" cy="532899"/>
          </a:xfrm>
        </p:grpSpPr>
        <p:grpSp>
          <p:nvGrpSpPr>
            <p:cNvPr id="155" name="Group 154">
              <a:extLst>
                <a:ext uri="{FF2B5EF4-FFF2-40B4-BE49-F238E27FC236}">
                  <a16:creationId xmlns:a16="http://schemas.microsoft.com/office/drawing/2014/main" id="{76981678-2EA2-D361-0BFC-A683E03EAED4}"/>
                </a:ext>
              </a:extLst>
            </p:cNvPr>
            <p:cNvGrpSpPr/>
            <p:nvPr/>
          </p:nvGrpSpPr>
          <p:grpSpPr>
            <a:xfrm>
              <a:off x="3535204" y="5644700"/>
              <a:ext cx="410650" cy="72000"/>
              <a:chOff x="963462" y="4745705"/>
              <a:chExt cx="410650" cy="72000"/>
            </a:xfrm>
          </p:grpSpPr>
          <p:cxnSp>
            <p:nvCxnSpPr>
              <p:cNvPr id="154" name="Straight Connector 153">
                <a:extLst>
                  <a:ext uri="{FF2B5EF4-FFF2-40B4-BE49-F238E27FC236}">
                    <a16:creationId xmlns:a16="http://schemas.microsoft.com/office/drawing/2014/main" id="{EFBB9186-74E2-51FB-6AEC-DF655AC93893}"/>
                  </a:ext>
                </a:extLst>
              </p:cNvPr>
              <p:cNvCxnSpPr>
                <a:cxnSpLocks/>
              </p:cNvCxnSpPr>
              <p:nvPr/>
            </p:nvCxnSpPr>
            <p:spPr>
              <a:xfrm>
                <a:off x="963462" y="4781705"/>
                <a:ext cx="410650" cy="0"/>
              </a:xfrm>
              <a:prstGeom prst="line">
                <a:avLst/>
              </a:prstGeom>
              <a:ln w="25400" cap="sq">
                <a:solidFill>
                  <a:srgbClr val="962871"/>
                </a:solidFill>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2631A558-E6FA-6E7D-B3E6-CC5DD8900251}"/>
                  </a:ext>
                </a:extLst>
              </p:cNvPr>
              <p:cNvSpPr>
                <a:spLocks noChangeAspect="1"/>
              </p:cNvSpPr>
              <p:nvPr/>
            </p:nvSpPr>
            <p:spPr>
              <a:xfrm>
                <a:off x="1132787" y="4745705"/>
                <a:ext cx="72000" cy="72000"/>
              </a:xfrm>
              <a:prstGeom prst="rect">
                <a:avLst/>
              </a:prstGeom>
              <a:solidFill>
                <a:srgbClr val="962871"/>
              </a:solidFill>
              <a:ln w="25400">
                <a:solidFill>
                  <a:srgbClr val="962871"/>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Semaglutide 7.2 mg early responders (n=270)</a:t>
                </a:r>
              </a:p>
            </p:txBody>
          </p:sp>
        </p:grpSp>
        <p:grpSp>
          <p:nvGrpSpPr>
            <p:cNvPr id="156" name="Group 155">
              <a:extLst>
                <a:ext uri="{FF2B5EF4-FFF2-40B4-BE49-F238E27FC236}">
                  <a16:creationId xmlns:a16="http://schemas.microsoft.com/office/drawing/2014/main" id="{29E72C20-BC1C-4D5C-3E04-E3DFF85B5D39}"/>
                </a:ext>
              </a:extLst>
            </p:cNvPr>
            <p:cNvGrpSpPr/>
            <p:nvPr/>
          </p:nvGrpSpPr>
          <p:grpSpPr>
            <a:xfrm>
              <a:off x="3535204" y="5839149"/>
              <a:ext cx="410650" cy="108000"/>
              <a:chOff x="963462" y="4646645"/>
              <a:chExt cx="410650" cy="108000"/>
            </a:xfrm>
          </p:grpSpPr>
          <p:cxnSp>
            <p:nvCxnSpPr>
              <p:cNvPr id="158" name="Straight Connector 157">
                <a:extLst>
                  <a:ext uri="{FF2B5EF4-FFF2-40B4-BE49-F238E27FC236}">
                    <a16:creationId xmlns:a16="http://schemas.microsoft.com/office/drawing/2014/main" id="{372A1B82-3D32-2DFC-61DB-D9E43714F1DB}"/>
                  </a:ext>
                </a:extLst>
              </p:cNvPr>
              <p:cNvCxnSpPr>
                <a:cxnSpLocks/>
              </p:cNvCxnSpPr>
              <p:nvPr/>
            </p:nvCxnSpPr>
            <p:spPr>
              <a:xfrm>
                <a:off x="963462" y="4700645"/>
                <a:ext cx="410650" cy="0"/>
              </a:xfrm>
              <a:prstGeom prst="line">
                <a:avLst/>
              </a:prstGeom>
              <a:ln w="254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57" name="Diamond 156">
                <a:extLst>
                  <a:ext uri="{FF2B5EF4-FFF2-40B4-BE49-F238E27FC236}">
                    <a16:creationId xmlns:a16="http://schemas.microsoft.com/office/drawing/2014/main" id="{04D15A6C-95C9-EF72-6820-0A6716AD904B}"/>
                  </a:ext>
                </a:extLst>
              </p:cNvPr>
              <p:cNvSpPr>
                <a:spLocks noChangeAspect="1"/>
              </p:cNvSpPr>
              <p:nvPr/>
            </p:nvSpPr>
            <p:spPr>
              <a:xfrm>
                <a:off x="1114787" y="4646645"/>
                <a:ext cx="108000" cy="108000"/>
              </a:xfrm>
              <a:prstGeom prst="diamond">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Semaglutide 2.4 mg early responders (n=42)</a:t>
                </a:r>
              </a:p>
            </p:txBody>
          </p:sp>
        </p:grpSp>
        <p:grpSp>
          <p:nvGrpSpPr>
            <p:cNvPr id="159" name="Group 158">
              <a:extLst>
                <a:ext uri="{FF2B5EF4-FFF2-40B4-BE49-F238E27FC236}">
                  <a16:creationId xmlns:a16="http://schemas.microsoft.com/office/drawing/2014/main" id="{E970BB79-51E1-1907-C47B-4542C07E6A16}"/>
                </a:ext>
              </a:extLst>
            </p:cNvPr>
            <p:cNvGrpSpPr/>
            <p:nvPr/>
          </p:nvGrpSpPr>
          <p:grpSpPr>
            <a:xfrm>
              <a:off x="3535204" y="6069599"/>
              <a:ext cx="410650" cy="108000"/>
              <a:chOff x="963462" y="4646645"/>
              <a:chExt cx="410650" cy="108000"/>
            </a:xfrm>
          </p:grpSpPr>
          <p:cxnSp>
            <p:nvCxnSpPr>
              <p:cNvPr id="160" name="Straight Connector 159">
                <a:extLst>
                  <a:ext uri="{FF2B5EF4-FFF2-40B4-BE49-F238E27FC236}">
                    <a16:creationId xmlns:a16="http://schemas.microsoft.com/office/drawing/2014/main" id="{6DCD243B-37B4-1355-6764-00F514F489F9}"/>
                  </a:ext>
                </a:extLst>
              </p:cNvPr>
              <p:cNvCxnSpPr>
                <a:cxnSpLocks/>
              </p:cNvCxnSpPr>
              <p:nvPr/>
            </p:nvCxnSpPr>
            <p:spPr>
              <a:xfrm>
                <a:off x="963462" y="4700645"/>
                <a:ext cx="410650" cy="0"/>
              </a:xfrm>
              <a:prstGeom prst="line">
                <a:avLst/>
              </a:prstGeom>
              <a:ln w="25400" cap="sq">
                <a:solidFill>
                  <a:schemeClr val="accent6"/>
                </a:solidFill>
              </a:ln>
            </p:spPr>
            <p:style>
              <a:lnRef idx="1">
                <a:schemeClr val="accent1"/>
              </a:lnRef>
              <a:fillRef idx="0">
                <a:schemeClr val="accent1"/>
              </a:fillRef>
              <a:effectRef idx="0">
                <a:schemeClr val="accent1"/>
              </a:effectRef>
              <a:fontRef idx="minor">
                <a:schemeClr val="tx1"/>
              </a:fontRef>
            </p:style>
          </p:cxnSp>
          <p:sp>
            <p:nvSpPr>
              <p:cNvPr id="161" name="Flowchart: Merge 160">
                <a:extLst>
                  <a:ext uri="{FF2B5EF4-FFF2-40B4-BE49-F238E27FC236}">
                    <a16:creationId xmlns:a16="http://schemas.microsoft.com/office/drawing/2014/main" id="{73C87E8E-3A59-7DE9-3329-CD94B9E7AA6A}"/>
                  </a:ext>
                </a:extLst>
              </p:cNvPr>
              <p:cNvSpPr>
                <a:spLocks noChangeAspect="1"/>
              </p:cNvSpPr>
              <p:nvPr/>
            </p:nvSpPr>
            <p:spPr>
              <a:xfrm>
                <a:off x="1114787" y="4646645"/>
                <a:ext cx="108000" cy="108000"/>
              </a:xfrm>
              <a:prstGeom prst="flowChartMerg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Placebo early responders (n=6)</a:t>
                </a:r>
              </a:p>
            </p:txBody>
          </p:sp>
        </p:grpSp>
        <p:grpSp>
          <p:nvGrpSpPr>
            <p:cNvPr id="162" name="Group 161">
              <a:extLst>
                <a:ext uri="{FF2B5EF4-FFF2-40B4-BE49-F238E27FC236}">
                  <a16:creationId xmlns:a16="http://schemas.microsoft.com/office/drawing/2014/main" id="{213D23E2-4B5A-BC30-DF1E-D1CCAB8A4400}"/>
                </a:ext>
              </a:extLst>
            </p:cNvPr>
            <p:cNvGrpSpPr/>
            <p:nvPr/>
          </p:nvGrpSpPr>
          <p:grpSpPr>
            <a:xfrm>
              <a:off x="6676426" y="5644700"/>
              <a:ext cx="410650" cy="72000"/>
              <a:chOff x="399582" y="4745705"/>
              <a:chExt cx="410650" cy="72000"/>
            </a:xfrm>
            <a:solidFill>
              <a:schemeClr val="bg1"/>
            </a:solidFill>
          </p:grpSpPr>
          <p:cxnSp>
            <p:nvCxnSpPr>
              <p:cNvPr id="163" name="Straight Connector 162">
                <a:extLst>
                  <a:ext uri="{FF2B5EF4-FFF2-40B4-BE49-F238E27FC236}">
                    <a16:creationId xmlns:a16="http://schemas.microsoft.com/office/drawing/2014/main" id="{732BE1BC-C79C-16CC-0587-DE1A71CF57B1}"/>
                  </a:ext>
                </a:extLst>
              </p:cNvPr>
              <p:cNvCxnSpPr>
                <a:cxnSpLocks/>
              </p:cNvCxnSpPr>
              <p:nvPr/>
            </p:nvCxnSpPr>
            <p:spPr>
              <a:xfrm>
                <a:off x="399582" y="4781705"/>
                <a:ext cx="410650" cy="0"/>
              </a:xfrm>
              <a:prstGeom prst="line">
                <a:avLst/>
              </a:prstGeom>
              <a:grpFill/>
              <a:ln w="25400" cap="sq">
                <a:solidFill>
                  <a:srgbClr val="962871"/>
                </a:solidFill>
                <a:prstDash val="sysDash"/>
              </a:ln>
            </p:spPr>
            <p:style>
              <a:lnRef idx="1">
                <a:schemeClr val="accent1"/>
              </a:lnRef>
              <a:fillRef idx="0">
                <a:schemeClr val="accent1"/>
              </a:fillRef>
              <a:effectRef idx="0">
                <a:schemeClr val="accent1"/>
              </a:effectRef>
              <a:fontRef idx="minor">
                <a:schemeClr val="tx1"/>
              </a:fontRef>
            </p:style>
          </p:cxnSp>
          <p:sp>
            <p:nvSpPr>
              <p:cNvPr id="164" name="Rectangle 163">
                <a:extLst>
                  <a:ext uri="{FF2B5EF4-FFF2-40B4-BE49-F238E27FC236}">
                    <a16:creationId xmlns:a16="http://schemas.microsoft.com/office/drawing/2014/main" id="{F39DD0A1-1FBA-B371-70D7-460002D6E6CC}"/>
                  </a:ext>
                </a:extLst>
              </p:cNvPr>
              <p:cNvSpPr>
                <a:spLocks noChangeAspect="1"/>
              </p:cNvSpPr>
              <p:nvPr/>
            </p:nvSpPr>
            <p:spPr>
              <a:xfrm>
                <a:off x="568907" y="4745705"/>
                <a:ext cx="72000" cy="72000"/>
              </a:xfrm>
              <a:prstGeom prst="rect">
                <a:avLst/>
              </a:prstGeom>
              <a:grpFill/>
              <a:ln w="25400">
                <a:solidFill>
                  <a:srgbClr val="962871"/>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Semaglutide 7.2 mg responders (n=735)</a:t>
                </a:r>
              </a:p>
            </p:txBody>
          </p:sp>
        </p:grpSp>
        <p:grpSp>
          <p:nvGrpSpPr>
            <p:cNvPr id="165" name="Group 164">
              <a:extLst>
                <a:ext uri="{FF2B5EF4-FFF2-40B4-BE49-F238E27FC236}">
                  <a16:creationId xmlns:a16="http://schemas.microsoft.com/office/drawing/2014/main" id="{9A353E9C-7BB6-D229-21E7-0FBE59A6DD3E}"/>
                </a:ext>
              </a:extLst>
            </p:cNvPr>
            <p:cNvGrpSpPr/>
            <p:nvPr/>
          </p:nvGrpSpPr>
          <p:grpSpPr>
            <a:xfrm>
              <a:off x="6676426" y="5839149"/>
              <a:ext cx="410650" cy="108000"/>
              <a:chOff x="399582" y="4646645"/>
              <a:chExt cx="410650" cy="108000"/>
            </a:xfrm>
            <a:solidFill>
              <a:schemeClr val="bg1"/>
            </a:solidFill>
          </p:grpSpPr>
          <p:cxnSp>
            <p:nvCxnSpPr>
              <p:cNvPr id="166" name="Straight Connector 165">
                <a:extLst>
                  <a:ext uri="{FF2B5EF4-FFF2-40B4-BE49-F238E27FC236}">
                    <a16:creationId xmlns:a16="http://schemas.microsoft.com/office/drawing/2014/main" id="{3313EAD5-7CB8-B56B-05D7-4721722FFA9F}"/>
                  </a:ext>
                </a:extLst>
              </p:cNvPr>
              <p:cNvCxnSpPr>
                <a:cxnSpLocks/>
              </p:cNvCxnSpPr>
              <p:nvPr/>
            </p:nvCxnSpPr>
            <p:spPr>
              <a:xfrm>
                <a:off x="399582" y="4700645"/>
                <a:ext cx="410650" cy="0"/>
              </a:xfrm>
              <a:prstGeom prst="line">
                <a:avLst/>
              </a:prstGeom>
              <a:grpFill/>
              <a:ln w="25400" cap="sq">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67" name="Diamond 166">
                <a:extLst>
                  <a:ext uri="{FF2B5EF4-FFF2-40B4-BE49-F238E27FC236}">
                    <a16:creationId xmlns:a16="http://schemas.microsoft.com/office/drawing/2014/main" id="{D77388A0-3AE2-71BD-2017-85A7F78D02E7}"/>
                  </a:ext>
                </a:extLst>
              </p:cNvPr>
              <p:cNvSpPr>
                <a:spLocks noChangeAspect="1"/>
              </p:cNvSpPr>
              <p:nvPr/>
            </p:nvSpPr>
            <p:spPr>
              <a:xfrm>
                <a:off x="550907" y="4646645"/>
                <a:ext cx="108000" cy="108000"/>
              </a:xfrm>
              <a:prstGeom prst="diamond">
                <a:avLst/>
              </a:prstGeom>
              <a:grp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Semaglutide 2.4 mg responders (n=159)</a:t>
                </a:r>
              </a:p>
            </p:txBody>
          </p:sp>
        </p:grpSp>
        <p:grpSp>
          <p:nvGrpSpPr>
            <p:cNvPr id="168" name="Group 167">
              <a:extLst>
                <a:ext uri="{FF2B5EF4-FFF2-40B4-BE49-F238E27FC236}">
                  <a16:creationId xmlns:a16="http://schemas.microsoft.com/office/drawing/2014/main" id="{85672D83-40A8-0EA1-6709-E08BA3BB1AD2}"/>
                </a:ext>
              </a:extLst>
            </p:cNvPr>
            <p:cNvGrpSpPr/>
            <p:nvPr/>
          </p:nvGrpSpPr>
          <p:grpSpPr>
            <a:xfrm>
              <a:off x="6676426" y="6069599"/>
              <a:ext cx="410650" cy="108000"/>
              <a:chOff x="399582" y="4646645"/>
              <a:chExt cx="410650" cy="108000"/>
            </a:xfrm>
            <a:solidFill>
              <a:schemeClr val="bg1"/>
            </a:solidFill>
          </p:grpSpPr>
          <p:cxnSp>
            <p:nvCxnSpPr>
              <p:cNvPr id="169" name="Straight Connector 168">
                <a:extLst>
                  <a:ext uri="{FF2B5EF4-FFF2-40B4-BE49-F238E27FC236}">
                    <a16:creationId xmlns:a16="http://schemas.microsoft.com/office/drawing/2014/main" id="{A9B086D8-CE79-BA49-25D7-37E545DFD123}"/>
                  </a:ext>
                </a:extLst>
              </p:cNvPr>
              <p:cNvCxnSpPr>
                <a:cxnSpLocks/>
              </p:cNvCxnSpPr>
              <p:nvPr/>
            </p:nvCxnSpPr>
            <p:spPr>
              <a:xfrm>
                <a:off x="399582" y="4700645"/>
                <a:ext cx="410650" cy="0"/>
              </a:xfrm>
              <a:prstGeom prst="line">
                <a:avLst/>
              </a:prstGeom>
              <a:grpFill/>
              <a:ln w="25400" cap="sq">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170" name="Flowchart: Merge 169">
                <a:extLst>
                  <a:ext uri="{FF2B5EF4-FFF2-40B4-BE49-F238E27FC236}">
                    <a16:creationId xmlns:a16="http://schemas.microsoft.com/office/drawing/2014/main" id="{74778F56-5C54-FF96-312D-457A9E88F652}"/>
                  </a:ext>
                </a:extLst>
              </p:cNvPr>
              <p:cNvSpPr>
                <a:spLocks noChangeAspect="1"/>
              </p:cNvSpPr>
              <p:nvPr/>
            </p:nvSpPr>
            <p:spPr>
              <a:xfrm>
                <a:off x="550907" y="4646645"/>
                <a:ext cx="108000" cy="108000"/>
              </a:xfrm>
              <a:prstGeom prst="flowChartMerge">
                <a:avLst/>
              </a:prstGeom>
              <a:grp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Placebo responders (n=195)</a:t>
                </a:r>
              </a:p>
            </p:txBody>
          </p:sp>
        </p:grpSp>
      </p:grpSp>
      <p:sp>
        <p:nvSpPr>
          <p:cNvPr id="6" name="TextBox 5">
            <a:extLst>
              <a:ext uri="{FF2B5EF4-FFF2-40B4-BE49-F238E27FC236}">
                <a16:creationId xmlns:a16="http://schemas.microsoft.com/office/drawing/2014/main" id="{5F2EF2F5-DD29-2DA1-CDC1-FB75F327413A}"/>
              </a:ext>
            </a:extLst>
          </p:cNvPr>
          <p:cNvSpPr txBox="1"/>
          <p:nvPr/>
        </p:nvSpPr>
        <p:spPr>
          <a:xfrm>
            <a:off x="892438" y="2528865"/>
            <a:ext cx="205890" cy="1853071"/>
          </a:xfrm>
          <a:prstGeom prst="rect">
            <a:avLst/>
          </a:prstGeom>
          <a:noFill/>
        </p:spPr>
        <p:txBody>
          <a:bodyPr vert="vert270" wrap="none" lIns="0" tIns="0" rIns="0" bIns="0" rtlCol="0">
            <a:spAutoFit/>
          </a:bodyPr>
          <a:lstStyle/>
          <a:p>
            <a:pPr algn="ctr">
              <a:lnSpc>
                <a:spcPct val="120000"/>
              </a:lnSpc>
            </a:pPr>
            <a:r>
              <a:rPr lang="en-GB" sz="1200" dirty="0">
                <a:solidFill>
                  <a:schemeClr val="tx2"/>
                </a:solidFill>
              </a:rPr>
              <a:t>Change from baseline (%)</a:t>
            </a:r>
          </a:p>
        </p:txBody>
      </p:sp>
      <p:sp>
        <p:nvSpPr>
          <p:cNvPr id="11" name="Right Bracket 10">
            <a:extLst>
              <a:ext uri="{FF2B5EF4-FFF2-40B4-BE49-F238E27FC236}">
                <a16:creationId xmlns:a16="http://schemas.microsoft.com/office/drawing/2014/main" id="{0ABA0565-0959-FF49-656C-7C5EE4B46406}"/>
              </a:ext>
            </a:extLst>
          </p:cNvPr>
          <p:cNvSpPr/>
          <p:nvPr/>
        </p:nvSpPr>
        <p:spPr>
          <a:xfrm>
            <a:off x="9579896" y="3179447"/>
            <a:ext cx="106801" cy="1141090"/>
          </a:xfrm>
          <a:prstGeom prst="rightBracket">
            <a:avLst>
              <a:gd name="adj" fmla="val 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Content Placeholder 5">
            <a:extLst>
              <a:ext uri="{FF2B5EF4-FFF2-40B4-BE49-F238E27FC236}">
                <a16:creationId xmlns:a16="http://schemas.microsoft.com/office/drawing/2014/main" id="{D0D26AB3-DF44-C904-E21D-90862C2ED66A}"/>
              </a:ext>
            </a:extLst>
          </p:cNvPr>
          <p:cNvSpPr txBox="1">
            <a:spLocks/>
          </p:cNvSpPr>
          <p:nvPr/>
        </p:nvSpPr>
        <p:spPr>
          <a:xfrm>
            <a:off x="9854530" y="3317721"/>
            <a:ext cx="1902145" cy="215444"/>
          </a:xfrm>
          <a:prstGeom prst="rect">
            <a:avLst/>
          </a:prstGeom>
          <a:ln w="38100">
            <a:noFill/>
          </a:ln>
        </p:spPr>
        <p:txBody>
          <a:bodyPr vert="horz" lIns="0" tIns="0" rIns="0" bIns="0" rtlCol="0" anchor="ctr">
            <a:spAutoFit/>
          </a:bodyPr>
          <a:lstStyle>
            <a:lvl1pPr marL="27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1" kern="1200">
                <a:solidFill>
                  <a:schemeClr val="tx2"/>
                </a:solidFill>
                <a:latin typeface="+mn-lt"/>
                <a:ea typeface="Verdana" panose="020B0604030504040204" pitchFamily="34" charset="0"/>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kern="1200">
                <a:solidFill>
                  <a:schemeClr val="tx2"/>
                </a:solidFill>
                <a:latin typeface="+mn-lt"/>
                <a:ea typeface="Verdana" panose="020B0604030504040204" pitchFamily="34" charset="0"/>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1" kern="1200">
                <a:solidFill>
                  <a:schemeClr val="tx2"/>
                </a:solidFill>
                <a:latin typeface="+mn-lt"/>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kern="1200" baseline="0">
                <a:solidFill>
                  <a:schemeClr val="tx2"/>
                </a:solidFill>
                <a:latin typeface="+mn-lt"/>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kern="1200" baseline="0">
                <a:solidFill>
                  <a:schemeClr val="tx2"/>
                </a:solidFill>
                <a:latin typeface="+mn-lt"/>
                <a:ea typeface="+mn-ea"/>
                <a:cs typeface="+mn-cs"/>
              </a:defRPr>
            </a:lvl9pPr>
          </a:lstStyle>
          <a:p>
            <a:pPr marL="0" indent="0" algn="ctr">
              <a:buNone/>
            </a:pPr>
            <a:r>
              <a:rPr lang="en-GB" sz="1400" dirty="0" err="1"/>
              <a:t>p</a:t>
            </a:r>
            <a:r>
              <a:rPr lang="en-GB" sz="1200" baseline="-25000" dirty="0" err="1"/>
              <a:t>interaction</a:t>
            </a:r>
            <a:r>
              <a:rPr lang="en-GB" sz="1400" dirty="0"/>
              <a:t>=0.647</a:t>
            </a:r>
          </a:p>
        </p:txBody>
      </p:sp>
      <p:cxnSp>
        <p:nvCxnSpPr>
          <p:cNvPr id="15" name="Straight Connector 14">
            <a:extLst>
              <a:ext uri="{FF2B5EF4-FFF2-40B4-BE49-F238E27FC236}">
                <a16:creationId xmlns:a16="http://schemas.microsoft.com/office/drawing/2014/main" id="{A08E135F-17D6-70B3-860E-17CECB385C62}"/>
              </a:ext>
            </a:extLst>
          </p:cNvPr>
          <p:cNvCxnSpPr>
            <a:cxnSpLocks/>
          </p:cNvCxnSpPr>
          <p:nvPr/>
        </p:nvCxnSpPr>
        <p:spPr>
          <a:xfrm>
            <a:off x="9881530" y="3603434"/>
            <a:ext cx="1848144"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0635768-66D4-747B-3029-3714E98D3DF4}"/>
              </a:ext>
            </a:extLst>
          </p:cNvPr>
          <p:cNvCxnSpPr>
            <a:cxnSpLocks/>
          </p:cNvCxnSpPr>
          <p:nvPr/>
        </p:nvCxnSpPr>
        <p:spPr>
          <a:xfrm>
            <a:off x="10805603" y="3603434"/>
            <a:ext cx="0" cy="75626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7" name="Arc 26">
            <a:extLst>
              <a:ext uri="{FF2B5EF4-FFF2-40B4-BE49-F238E27FC236}">
                <a16:creationId xmlns:a16="http://schemas.microsoft.com/office/drawing/2014/main" id="{A9E1242E-C3C7-2D50-94F3-0BC5500F247F}"/>
              </a:ext>
            </a:extLst>
          </p:cNvPr>
          <p:cNvSpPr/>
          <p:nvPr/>
        </p:nvSpPr>
        <p:spPr>
          <a:xfrm flipH="1">
            <a:off x="3181618" y="4917236"/>
            <a:ext cx="1783212" cy="1674793"/>
          </a:xfrm>
          <a:prstGeom prst="arc">
            <a:avLst>
              <a:gd name="adj1" fmla="val 17392581"/>
              <a:gd name="adj2" fmla="val 20762698"/>
            </a:avLst>
          </a:prstGeom>
          <a:ln w="38100">
            <a:solidFill>
              <a:schemeClr val="accent5"/>
            </a:solidFill>
            <a:head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TextBox 28">
            <a:extLst>
              <a:ext uri="{FF2B5EF4-FFF2-40B4-BE49-F238E27FC236}">
                <a16:creationId xmlns:a16="http://schemas.microsoft.com/office/drawing/2014/main" id="{47E0862D-5736-69F5-331F-FE7380FDE577}"/>
              </a:ext>
            </a:extLst>
          </p:cNvPr>
          <p:cNvSpPr txBox="1"/>
          <p:nvPr/>
        </p:nvSpPr>
        <p:spPr>
          <a:xfrm>
            <a:off x="647700" y="5572217"/>
            <a:ext cx="4013919" cy="498791"/>
          </a:xfrm>
          <a:prstGeom prst="rect">
            <a:avLst/>
          </a:prstGeom>
          <a:noFill/>
        </p:spPr>
        <p:txBody>
          <a:bodyPr wrap="none" lIns="0" tIns="0" rIns="0" bIns="0" rtlCol="0">
            <a:spAutoFit/>
          </a:bodyPr>
          <a:lstStyle/>
          <a:p>
            <a:pPr>
              <a:lnSpc>
                <a:spcPct val="120000"/>
              </a:lnSpc>
            </a:pPr>
            <a:r>
              <a:rPr lang="en-GB" sz="1400" b="1" dirty="0">
                <a:solidFill>
                  <a:schemeClr val="accent5"/>
                </a:solidFill>
              </a:rPr>
              <a:t>Early responders: </a:t>
            </a:r>
            <a:r>
              <a:rPr lang="en-GB" sz="1400" dirty="0">
                <a:solidFill>
                  <a:schemeClr val="tx2"/>
                </a:solidFill>
              </a:rPr>
              <a:t>≥15% weight loss at week 24</a:t>
            </a:r>
          </a:p>
          <a:p>
            <a:pPr>
              <a:lnSpc>
                <a:spcPct val="120000"/>
              </a:lnSpc>
            </a:pPr>
            <a:r>
              <a:rPr lang="en-GB" sz="1400" b="1" dirty="0">
                <a:solidFill>
                  <a:schemeClr val="accent5"/>
                </a:solidFill>
              </a:rPr>
              <a:t>Responders:</a:t>
            </a:r>
            <a:r>
              <a:rPr lang="en-GB" sz="1400" dirty="0">
                <a:solidFill>
                  <a:schemeClr val="tx2"/>
                </a:solidFill>
              </a:rPr>
              <a:t> &lt;15% weight loss at week 24</a:t>
            </a:r>
          </a:p>
        </p:txBody>
      </p:sp>
      <p:grpSp>
        <p:nvGrpSpPr>
          <p:cNvPr id="30" name="Group 29">
            <a:extLst>
              <a:ext uri="{FF2B5EF4-FFF2-40B4-BE49-F238E27FC236}">
                <a16:creationId xmlns:a16="http://schemas.microsoft.com/office/drawing/2014/main" id="{6371D181-830C-4924-D895-1ACA772E2F47}"/>
              </a:ext>
            </a:extLst>
          </p:cNvPr>
          <p:cNvGrpSpPr>
            <a:grpSpLocks noChangeAspect="1"/>
          </p:cNvGrpSpPr>
          <p:nvPr/>
        </p:nvGrpSpPr>
        <p:grpSpPr>
          <a:xfrm>
            <a:off x="1259982" y="2164080"/>
            <a:ext cx="7334130" cy="2792384"/>
            <a:chOff x="462712" y="2114352"/>
            <a:chExt cx="5145989" cy="1959272"/>
          </a:xfrm>
        </p:grpSpPr>
        <p:grpSp>
          <p:nvGrpSpPr>
            <p:cNvPr id="45" name="Group 44">
              <a:extLst>
                <a:ext uri="{FF2B5EF4-FFF2-40B4-BE49-F238E27FC236}">
                  <a16:creationId xmlns:a16="http://schemas.microsoft.com/office/drawing/2014/main" id="{867E43C4-ECB7-05E6-F3F5-87AC49804496}"/>
                </a:ext>
              </a:extLst>
            </p:cNvPr>
            <p:cNvGrpSpPr>
              <a:grpSpLocks noChangeAspect="1"/>
            </p:cNvGrpSpPr>
            <p:nvPr/>
          </p:nvGrpSpPr>
          <p:grpSpPr>
            <a:xfrm>
              <a:off x="652170" y="2138942"/>
              <a:ext cx="4949884" cy="1793036"/>
              <a:chOff x="1150198" y="2138942"/>
              <a:chExt cx="4609270" cy="1669653"/>
            </a:xfrm>
          </p:grpSpPr>
          <p:pic>
            <p:nvPicPr>
              <p:cNvPr id="185" name="Picture 184">
                <a:extLst>
                  <a:ext uri="{FF2B5EF4-FFF2-40B4-BE49-F238E27FC236}">
                    <a16:creationId xmlns:a16="http://schemas.microsoft.com/office/drawing/2014/main" id="{4D24DD42-11B2-5617-F6A3-5995C9A45449}"/>
                  </a:ext>
                </a:extLst>
              </p:cNvPr>
              <p:cNvPicPr>
                <a:picLocks noChangeAspect="1"/>
              </p:cNvPicPr>
              <p:nvPr/>
            </p:nvPicPr>
            <p:blipFill>
              <a:blip r:embed="rId3">
                <a:extLst>
                  <a:ext uri="{28A0092B-C50C-407E-A947-70E740481C1C}">
                    <a14:useLocalDpi xmlns:a14="http://schemas.microsoft.com/office/drawing/2010/main" val="0"/>
                  </a:ext>
                </a:extLst>
              </a:blip>
              <a:srcRect l="11179" t="2344" r="9242" b="62076"/>
              <a:stretch>
                <a:fillRect/>
              </a:stretch>
            </p:blipFill>
            <p:spPr>
              <a:xfrm>
                <a:off x="1247775" y="2138942"/>
                <a:ext cx="4271392" cy="1577339"/>
              </a:xfrm>
              <a:prstGeom prst="rect">
                <a:avLst/>
              </a:prstGeom>
            </p:spPr>
          </p:pic>
          <p:grpSp>
            <p:nvGrpSpPr>
              <p:cNvPr id="186" name="Group 185">
                <a:extLst>
                  <a:ext uri="{FF2B5EF4-FFF2-40B4-BE49-F238E27FC236}">
                    <a16:creationId xmlns:a16="http://schemas.microsoft.com/office/drawing/2014/main" id="{476D449F-B63B-5DE4-39AF-471142AC46C0}"/>
                  </a:ext>
                </a:extLst>
              </p:cNvPr>
              <p:cNvGrpSpPr/>
              <p:nvPr/>
            </p:nvGrpSpPr>
            <p:grpSpPr>
              <a:xfrm>
                <a:off x="1150198" y="2171700"/>
                <a:ext cx="4553047" cy="1636895"/>
                <a:chOff x="1150198" y="2171700"/>
                <a:chExt cx="4553047" cy="1636895"/>
              </a:xfrm>
            </p:grpSpPr>
            <p:cxnSp>
              <p:nvCxnSpPr>
                <p:cNvPr id="188" name="Straight Connector 187">
                  <a:extLst>
                    <a:ext uri="{FF2B5EF4-FFF2-40B4-BE49-F238E27FC236}">
                      <a16:creationId xmlns:a16="http://schemas.microsoft.com/office/drawing/2014/main" id="{573E4978-3BF1-DEAE-1636-F89FD7D871AA}"/>
                    </a:ext>
                  </a:extLst>
                </p:cNvPr>
                <p:cNvCxnSpPr>
                  <a:cxnSpLocks/>
                </p:cNvCxnSpPr>
                <p:nvPr/>
              </p:nvCxnSpPr>
              <p:spPr>
                <a:xfrm>
                  <a:off x="5566791" y="2171700"/>
                  <a:ext cx="0" cy="1577340"/>
                </a:xfrm>
                <a:prstGeom prst="line">
                  <a:avLst/>
                </a:prstGeom>
                <a:ln w="12700" cap="sq">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02A79CEB-7AE8-CB43-281C-D500491C9D3B}"/>
                    </a:ext>
                  </a:extLst>
                </p:cNvPr>
                <p:cNvCxnSpPr>
                  <a:cxnSpLocks/>
                </p:cNvCxnSpPr>
                <p:nvPr/>
              </p:nvCxnSpPr>
              <p:spPr>
                <a:xfrm>
                  <a:off x="1202055" y="2171700"/>
                  <a:ext cx="0" cy="157734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3E1F501C-AD36-CF4B-1575-6D05FC09479C}"/>
                    </a:ext>
                  </a:extLst>
                </p:cNvPr>
                <p:cNvCxnSpPr>
                  <a:cxnSpLocks/>
                </p:cNvCxnSpPr>
                <p:nvPr/>
              </p:nvCxnSpPr>
              <p:spPr>
                <a:xfrm flipH="1">
                  <a:off x="1150198" y="2171700"/>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2A6A7FF2-3C6C-5B94-3516-43D13C32AD4B}"/>
                    </a:ext>
                  </a:extLst>
                </p:cNvPr>
                <p:cNvCxnSpPr>
                  <a:cxnSpLocks/>
                </p:cNvCxnSpPr>
                <p:nvPr/>
              </p:nvCxnSpPr>
              <p:spPr>
                <a:xfrm flipH="1">
                  <a:off x="1150198" y="2417762"/>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61A7A4C9-A2AE-D4F6-7417-261A6BF56B25}"/>
                    </a:ext>
                  </a:extLst>
                </p:cNvPr>
                <p:cNvCxnSpPr>
                  <a:cxnSpLocks/>
                </p:cNvCxnSpPr>
                <p:nvPr/>
              </p:nvCxnSpPr>
              <p:spPr>
                <a:xfrm flipH="1">
                  <a:off x="1150198" y="266382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53F87BA3-1122-F8D0-7A47-E1DF78BFCC53}"/>
                    </a:ext>
                  </a:extLst>
                </p:cNvPr>
                <p:cNvCxnSpPr>
                  <a:cxnSpLocks/>
                </p:cNvCxnSpPr>
                <p:nvPr/>
              </p:nvCxnSpPr>
              <p:spPr>
                <a:xfrm flipH="1">
                  <a:off x="1150198" y="2909887"/>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55E83162-C9F6-B0B5-A5B6-15232EB20D9C}"/>
                    </a:ext>
                  </a:extLst>
                </p:cNvPr>
                <p:cNvCxnSpPr>
                  <a:cxnSpLocks/>
                </p:cNvCxnSpPr>
                <p:nvPr/>
              </p:nvCxnSpPr>
              <p:spPr>
                <a:xfrm flipH="1">
                  <a:off x="1150198" y="3155949"/>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EB9C442A-CD51-6C58-D1C1-EA5E2AD43697}"/>
                    </a:ext>
                  </a:extLst>
                </p:cNvPr>
                <p:cNvCxnSpPr>
                  <a:cxnSpLocks/>
                </p:cNvCxnSpPr>
                <p:nvPr/>
              </p:nvCxnSpPr>
              <p:spPr>
                <a:xfrm flipH="1">
                  <a:off x="1150198" y="3402012"/>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B29312F-EB31-5AD5-E8AD-A36D981E344F}"/>
                    </a:ext>
                  </a:extLst>
                </p:cNvPr>
                <p:cNvCxnSpPr>
                  <a:cxnSpLocks/>
                </p:cNvCxnSpPr>
                <p:nvPr/>
              </p:nvCxnSpPr>
              <p:spPr>
                <a:xfrm flipH="1">
                  <a:off x="1150198" y="364807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6F41C2DD-B00C-0035-1279-0C8910E62353}"/>
                    </a:ext>
                  </a:extLst>
                </p:cNvPr>
                <p:cNvCxnSpPr>
                  <a:cxnSpLocks/>
                </p:cNvCxnSpPr>
                <p:nvPr/>
              </p:nvCxnSpPr>
              <p:spPr>
                <a:xfrm flipH="1">
                  <a:off x="1202055" y="3757510"/>
                  <a:ext cx="450000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342C8AE8-341F-6B9A-941F-9A8240CC8869}"/>
                    </a:ext>
                  </a:extLst>
                </p:cNvPr>
                <p:cNvCxnSpPr>
                  <a:cxnSpLocks/>
                </p:cNvCxnSpPr>
                <p:nvPr/>
              </p:nvCxnSpPr>
              <p:spPr>
                <a:xfrm rot="5400000" flipH="1">
                  <a:off x="1306830"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F013B3C6-705B-ED3A-4AB4-FB2FF2872A98}"/>
                    </a:ext>
                  </a:extLst>
                </p:cNvPr>
                <p:cNvCxnSpPr>
                  <a:cxnSpLocks/>
                </p:cNvCxnSpPr>
                <p:nvPr/>
              </p:nvCxnSpPr>
              <p:spPr>
                <a:xfrm rot="5400000" flipH="1">
                  <a:off x="1534160"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756B3DF9-AE2A-90CF-67D6-830C2159B957}"/>
                    </a:ext>
                  </a:extLst>
                </p:cNvPr>
                <p:cNvCxnSpPr>
                  <a:cxnSpLocks/>
                </p:cNvCxnSpPr>
                <p:nvPr/>
              </p:nvCxnSpPr>
              <p:spPr>
                <a:xfrm rot="5400000" flipH="1">
                  <a:off x="1761490"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E9EA1B37-C280-A599-C518-900F6F63D405}"/>
                    </a:ext>
                  </a:extLst>
                </p:cNvPr>
                <p:cNvCxnSpPr>
                  <a:cxnSpLocks/>
                </p:cNvCxnSpPr>
                <p:nvPr/>
              </p:nvCxnSpPr>
              <p:spPr>
                <a:xfrm rot="5400000" flipH="1">
                  <a:off x="1988820"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F26664FD-122A-9C5C-A366-AA0F788B9B38}"/>
                    </a:ext>
                  </a:extLst>
                </p:cNvPr>
                <p:cNvCxnSpPr>
                  <a:cxnSpLocks/>
                </p:cNvCxnSpPr>
                <p:nvPr/>
              </p:nvCxnSpPr>
              <p:spPr>
                <a:xfrm rot="5400000" flipH="1">
                  <a:off x="2216150"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A7718EF8-32D8-0FA4-EBCD-679C8CDC5CCC}"/>
                    </a:ext>
                  </a:extLst>
                </p:cNvPr>
                <p:cNvCxnSpPr>
                  <a:cxnSpLocks/>
                </p:cNvCxnSpPr>
                <p:nvPr/>
              </p:nvCxnSpPr>
              <p:spPr>
                <a:xfrm rot="5400000" flipH="1">
                  <a:off x="2443480"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546EC166-4608-C29C-2AA1-C18C0C62FCA1}"/>
                    </a:ext>
                  </a:extLst>
                </p:cNvPr>
                <p:cNvCxnSpPr>
                  <a:cxnSpLocks/>
                </p:cNvCxnSpPr>
                <p:nvPr/>
              </p:nvCxnSpPr>
              <p:spPr>
                <a:xfrm rot="5400000" flipH="1">
                  <a:off x="2670810"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B658E842-7548-F6A1-B5CA-4A759A74F2A3}"/>
                    </a:ext>
                  </a:extLst>
                </p:cNvPr>
                <p:cNvCxnSpPr>
                  <a:cxnSpLocks/>
                </p:cNvCxnSpPr>
                <p:nvPr/>
              </p:nvCxnSpPr>
              <p:spPr>
                <a:xfrm rot="5400000" flipH="1">
                  <a:off x="3126423"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9726F9EC-EB8E-07CA-530B-FBB711F8E621}"/>
                    </a:ext>
                  </a:extLst>
                </p:cNvPr>
                <p:cNvCxnSpPr>
                  <a:cxnSpLocks/>
                </p:cNvCxnSpPr>
                <p:nvPr/>
              </p:nvCxnSpPr>
              <p:spPr>
                <a:xfrm rot="5400000" flipH="1">
                  <a:off x="5680385"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81136155-0C37-3CDB-F3F7-D54F652B7AC5}"/>
                    </a:ext>
                  </a:extLst>
                </p:cNvPr>
                <p:cNvCxnSpPr>
                  <a:cxnSpLocks/>
                </p:cNvCxnSpPr>
                <p:nvPr/>
              </p:nvCxnSpPr>
              <p:spPr>
                <a:xfrm rot="5400000" flipH="1">
                  <a:off x="3582035"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AC30B20-FE38-AF66-9414-EED064D89B05}"/>
                    </a:ext>
                  </a:extLst>
                </p:cNvPr>
                <p:cNvCxnSpPr>
                  <a:cxnSpLocks/>
                </p:cNvCxnSpPr>
                <p:nvPr/>
              </p:nvCxnSpPr>
              <p:spPr>
                <a:xfrm rot="5400000" flipH="1">
                  <a:off x="4948873"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3CFBB380-FFFB-2DDB-7C48-9030E075E98E}"/>
                    </a:ext>
                  </a:extLst>
                </p:cNvPr>
                <p:cNvCxnSpPr>
                  <a:cxnSpLocks/>
                </p:cNvCxnSpPr>
                <p:nvPr/>
              </p:nvCxnSpPr>
              <p:spPr>
                <a:xfrm rot="5400000" flipH="1">
                  <a:off x="4037647"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15B0E37B-AFF5-5681-9DDC-A6E22BFF2602}"/>
                    </a:ext>
                  </a:extLst>
                </p:cNvPr>
                <p:cNvCxnSpPr>
                  <a:cxnSpLocks/>
                </p:cNvCxnSpPr>
                <p:nvPr/>
              </p:nvCxnSpPr>
              <p:spPr>
                <a:xfrm rot="5400000" flipH="1">
                  <a:off x="5404485"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D14BA452-A005-946B-8B82-72F639662CB7}"/>
                    </a:ext>
                  </a:extLst>
                </p:cNvPr>
                <p:cNvCxnSpPr>
                  <a:cxnSpLocks/>
                </p:cNvCxnSpPr>
                <p:nvPr/>
              </p:nvCxnSpPr>
              <p:spPr>
                <a:xfrm rot="5400000" flipH="1">
                  <a:off x="4493260" y="3785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87" name="Picture 186">
                <a:extLst>
                  <a:ext uri="{FF2B5EF4-FFF2-40B4-BE49-F238E27FC236}">
                    <a16:creationId xmlns:a16="http://schemas.microsoft.com/office/drawing/2014/main" id="{8B150F30-3999-0102-2827-4300CC10E44B}"/>
                  </a:ext>
                </a:extLst>
              </p:cNvPr>
              <p:cNvPicPr>
                <a:picLocks noChangeAspect="1"/>
              </p:cNvPicPr>
              <p:nvPr/>
            </p:nvPicPr>
            <p:blipFill>
              <a:blip r:embed="rId3">
                <a:extLst>
                  <a:ext uri="{28A0092B-C50C-407E-A947-70E740481C1C}">
                    <a14:useLocalDpi xmlns:a14="http://schemas.microsoft.com/office/drawing/2010/main" val="0"/>
                  </a:ext>
                </a:extLst>
              </a:blip>
              <a:srcRect l="92532" t="2344" r="4766" b="62025"/>
              <a:stretch>
                <a:fillRect/>
              </a:stretch>
            </p:blipFill>
            <p:spPr>
              <a:xfrm>
                <a:off x="5614417" y="2138942"/>
                <a:ext cx="145051" cy="1579618"/>
              </a:xfrm>
              <a:prstGeom prst="rect">
                <a:avLst/>
              </a:prstGeom>
            </p:spPr>
          </p:pic>
        </p:grpSp>
        <p:grpSp>
          <p:nvGrpSpPr>
            <p:cNvPr id="47" name="Group 46">
              <a:extLst>
                <a:ext uri="{FF2B5EF4-FFF2-40B4-BE49-F238E27FC236}">
                  <a16:creationId xmlns:a16="http://schemas.microsoft.com/office/drawing/2014/main" id="{DF4AB163-1E80-E2D6-512F-836A60DEC2F0}"/>
                </a:ext>
              </a:extLst>
            </p:cNvPr>
            <p:cNvGrpSpPr/>
            <p:nvPr/>
          </p:nvGrpSpPr>
          <p:grpSpPr>
            <a:xfrm>
              <a:off x="462712" y="2114352"/>
              <a:ext cx="148467" cy="1706679"/>
              <a:chOff x="462712" y="2114352"/>
              <a:chExt cx="148467" cy="1706679"/>
            </a:xfrm>
          </p:grpSpPr>
          <p:sp>
            <p:nvSpPr>
              <p:cNvPr id="177" name="TextBox 176">
                <a:extLst>
                  <a:ext uri="{FF2B5EF4-FFF2-40B4-BE49-F238E27FC236}">
                    <a16:creationId xmlns:a16="http://schemas.microsoft.com/office/drawing/2014/main" id="{FF71932C-661A-D8DC-EB05-5C7787A3CC02}"/>
                  </a:ext>
                </a:extLst>
              </p:cNvPr>
              <p:cNvSpPr txBox="1"/>
              <p:nvPr/>
            </p:nvSpPr>
            <p:spPr>
              <a:xfrm>
                <a:off x="559441" y="2114352"/>
                <a:ext cx="51738" cy="12039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0</a:t>
                </a:r>
              </a:p>
            </p:txBody>
          </p:sp>
          <p:sp>
            <p:nvSpPr>
              <p:cNvPr id="178" name="TextBox 177">
                <a:extLst>
                  <a:ext uri="{FF2B5EF4-FFF2-40B4-BE49-F238E27FC236}">
                    <a16:creationId xmlns:a16="http://schemas.microsoft.com/office/drawing/2014/main" id="{A51F1046-F0BA-0E55-EF25-399A5B91EDAF}"/>
                  </a:ext>
                </a:extLst>
              </p:cNvPr>
              <p:cNvSpPr txBox="1"/>
              <p:nvPr/>
            </p:nvSpPr>
            <p:spPr>
              <a:xfrm>
                <a:off x="514450" y="2378945"/>
                <a:ext cx="96728" cy="12039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–5</a:t>
                </a:r>
              </a:p>
            </p:txBody>
          </p:sp>
          <p:sp>
            <p:nvSpPr>
              <p:cNvPr id="179" name="TextBox 178">
                <a:extLst>
                  <a:ext uri="{FF2B5EF4-FFF2-40B4-BE49-F238E27FC236}">
                    <a16:creationId xmlns:a16="http://schemas.microsoft.com/office/drawing/2014/main" id="{9C1F9EA9-356E-FB76-1A3F-F17296394786}"/>
                  </a:ext>
                </a:extLst>
              </p:cNvPr>
              <p:cNvSpPr txBox="1"/>
              <p:nvPr/>
            </p:nvSpPr>
            <p:spPr>
              <a:xfrm>
                <a:off x="462712" y="2643538"/>
                <a:ext cx="148466" cy="12039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–10</a:t>
                </a:r>
              </a:p>
            </p:txBody>
          </p:sp>
          <p:sp>
            <p:nvSpPr>
              <p:cNvPr id="181" name="TextBox 180">
                <a:extLst>
                  <a:ext uri="{FF2B5EF4-FFF2-40B4-BE49-F238E27FC236}">
                    <a16:creationId xmlns:a16="http://schemas.microsoft.com/office/drawing/2014/main" id="{68B9414E-426C-80DB-8AE6-311C6C6D9D52}"/>
                  </a:ext>
                </a:extLst>
              </p:cNvPr>
              <p:cNvSpPr txBox="1"/>
              <p:nvPr/>
            </p:nvSpPr>
            <p:spPr>
              <a:xfrm>
                <a:off x="462712" y="2908131"/>
                <a:ext cx="148466" cy="12039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–15</a:t>
                </a:r>
              </a:p>
            </p:txBody>
          </p:sp>
          <p:sp>
            <p:nvSpPr>
              <p:cNvPr id="182" name="TextBox 181">
                <a:extLst>
                  <a:ext uri="{FF2B5EF4-FFF2-40B4-BE49-F238E27FC236}">
                    <a16:creationId xmlns:a16="http://schemas.microsoft.com/office/drawing/2014/main" id="{70E0591D-E29F-BE73-AE2A-97537290A0F8}"/>
                  </a:ext>
                </a:extLst>
              </p:cNvPr>
              <p:cNvSpPr txBox="1"/>
              <p:nvPr/>
            </p:nvSpPr>
            <p:spPr>
              <a:xfrm>
                <a:off x="462712" y="3172724"/>
                <a:ext cx="148466" cy="12039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–20</a:t>
                </a:r>
              </a:p>
            </p:txBody>
          </p:sp>
          <p:sp>
            <p:nvSpPr>
              <p:cNvPr id="183" name="TextBox 182">
                <a:extLst>
                  <a:ext uri="{FF2B5EF4-FFF2-40B4-BE49-F238E27FC236}">
                    <a16:creationId xmlns:a16="http://schemas.microsoft.com/office/drawing/2014/main" id="{6ABED46B-1207-3F61-2F1F-1D2AD91C5823}"/>
                  </a:ext>
                </a:extLst>
              </p:cNvPr>
              <p:cNvSpPr txBox="1"/>
              <p:nvPr/>
            </p:nvSpPr>
            <p:spPr>
              <a:xfrm>
                <a:off x="462712" y="3437317"/>
                <a:ext cx="148466" cy="12039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–25</a:t>
                </a:r>
              </a:p>
            </p:txBody>
          </p:sp>
          <p:sp>
            <p:nvSpPr>
              <p:cNvPr id="184" name="TextBox 183">
                <a:extLst>
                  <a:ext uri="{FF2B5EF4-FFF2-40B4-BE49-F238E27FC236}">
                    <a16:creationId xmlns:a16="http://schemas.microsoft.com/office/drawing/2014/main" id="{91BB04A7-1184-D885-1884-951E2AD05386}"/>
                  </a:ext>
                </a:extLst>
              </p:cNvPr>
              <p:cNvSpPr txBox="1"/>
              <p:nvPr/>
            </p:nvSpPr>
            <p:spPr>
              <a:xfrm>
                <a:off x="462712" y="3700639"/>
                <a:ext cx="148466" cy="12039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–30</a:t>
                </a:r>
              </a:p>
            </p:txBody>
          </p:sp>
        </p:grpSp>
        <p:grpSp>
          <p:nvGrpSpPr>
            <p:cNvPr id="48" name="Group 47">
              <a:extLst>
                <a:ext uri="{FF2B5EF4-FFF2-40B4-BE49-F238E27FC236}">
                  <a16:creationId xmlns:a16="http://schemas.microsoft.com/office/drawing/2014/main" id="{914FF150-69E3-AF33-E6A2-95DB97D9DBC1}"/>
                </a:ext>
              </a:extLst>
            </p:cNvPr>
            <p:cNvGrpSpPr/>
            <p:nvPr/>
          </p:nvGrpSpPr>
          <p:grpSpPr>
            <a:xfrm>
              <a:off x="817013" y="3953232"/>
              <a:ext cx="4791688" cy="120392"/>
              <a:chOff x="817013" y="3953232"/>
              <a:chExt cx="4791688" cy="120392"/>
            </a:xfrm>
          </p:grpSpPr>
          <p:sp>
            <p:nvSpPr>
              <p:cNvPr id="51" name="TextBox 50">
                <a:extLst>
                  <a:ext uri="{FF2B5EF4-FFF2-40B4-BE49-F238E27FC236}">
                    <a16:creationId xmlns:a16="http://schemas.microsoft.com/office/drawing/2014/main" id="{B700DF13-0253-107A-2ED3-EF5107A1AAC1}"/>
                  </a:ext>
                </a:extLst>
              </p:cNvPr>
              <p:cNvSpPr txBox="1"/>
              <p:nvPr/>
            </p:nvSpPr>
            <p:spPr>
              <a:xfrm>
                <a:off x="817013" y="3953232"/>
                <a:ext cx="51738"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0</a:t>
                </a:r>
              </a:p>
            </p:txBody>
          </p:sp>
          <p:sp>
            <p:nvSpPr>
              <p:cNvPr id="79" name="TextBox 78">
                <a:extLst>
                  <a:ext uri="{FF2B5EF4-FFF2-40B4-BE49-F238E27FC236}">
                    <a16:creationId xmlns:a16="http://schemas.microsoft.com/office/drawing/2014/main" id="{7ECE9A3A-7014-44BD-AA60-875606806E24}"/>
                  </a:ext>
                </a:extLst>
              </p:cNvPr>
              <p:cNvSpPr txBox="1"/>
              <p:nvPr/>
            </p:nvSpPr>
            <p:spPr>
              <a:xfrm>
                <a:off x="1062278" y="3953232"/>
                <a:ext cx="51738"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4</a:t>
                </a:r>
              </a:p>
            </p:txBody>
          </p:sp>
          <p:sp>
            <p:nvSpPr>
              <p:cNvPr id="80" name="TextBox 79">
                <a:extLst>
                  <a:ext uri="{FF2B5EF4-FFF2-40B4-BE49-F238E27FC236}">
                    <a16:creationId xmlns:a16="http://schemas.microsoft.com/office/drawing/2014/main" id="{9EDE7D98-1963-1FF9-AB00-7578BF0F4D79}"/>
                  </a:ext>
                </a:extLst>
              </p:cNvPr>
              <p:cNvSpPr txBox="1"/>
              <p:nvPr/>
            </p:nvSpPr>
            <p:spPr>
              <a:xfrm>
                <a:off x="1307543" y="3953232"/>
                <a:ext cx="51738"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8</a:t>
                </a:r>
              </a:p>
            </p:txBody>
          </p:sp>
          <p:sp>
            <p:nvSpPr>
              <p:cNvPr id="112" name="TextBox 111">
                <a:extLst>
                  <a:ext uri="{FF2B5EF4-FFF2-40B4-BE49-F238E27FC236}">
                    <a16:creationId xmlns:a16="http://schemas.microsoft.com/office/drawing/2014/main" id="{8AD24506-D657-5137-3A3D-798FAAE0B277}"/>
                  </a:ext>
                </a:extLst>
              </p:cNvPr>
              <p:cNvSpPr txBox="1"/>
              <p:nvPr/>
            </p:nvSpPr>
            <p:spPr>
              <a:xfrm>
                <a:off x="1526162"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12</a:t>
                </a:r>
              </a:p>
            </p:txBody>
          </p:sp>
          <p:sp>
            <p:nvSpPr>
              <p:cNvPr id="135" name="TextBox 134">
                <a:extLst>
                  <a:ext uri="{FF2B5EF4-FFF2-40B4-BE49-F238E27FC236}">
                    <a16:creationId xmlns:a16="http://schemas.microsoft.com/office/drawing/2014/main" id="{F8B5ACBC-5EE5-8B6A-02D9-EED014385FBC}"/>
                  </a:ext>
                </a:extLst>
              </p:cNvPr>
              <p:cNvSpPr txBox="1"/>
              <p:nvPr/>
            </p:nvSpPr>
            <p:spPr>
              <a:xfrm>
                <a:off x="1769874"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16</a:t>
                </a:r>
              </a:p>
            </p:txBody>
          </p:sp>
          <p:sp>
            <p:nvSpPr>
              <p:cNvPr id="143" name="TextBox 142">
                <a:extLst>
                  <a:ext uri="{FF2B5EF4-FFF2-40B4-BE49-F238E27FC236}">
                    <a16:creationId xmlns:a16="http://schemas.microsoft.com/office/drawing/2014/main" id="{1078384D-E696-17A4-63E3-BFD32A6E8F9F}"/>
                  </a:ext>
                </a:extLst>
              </p:cNvPr>
              <p:cNvSpPr txBox="1"/>
              <p:nvPr/>
            </p:nvSpPr>
            <p:spPr>
              <a:xfrm>
                <a:off x="2013585"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20</a:t>
                </a:r>
              </a:p>
            </p:txBody>
          </p:sp>
          <p:sp>
            <p:nvSpPr>
              <p:cNvPr id="151" name="TextBox 150">
                <a:extLst>
                  <a:ext uri="{FF2B5EF4-FFF2-40B4-BE49-F238E27FC236}">
                    <a16:creationId xmlns:a16="http://schemas.microsoft.com/office/drawing/2014/main" id="{C7BD68FC-CF11-FBBC-9C6D-EDE58ADF0B38}"/>
                  </a:ext>
                </a:extLst>
              </p:cNvPr>
              <p:cNvSpPr txBox="1"/>
              <p:nvPr/>
            </p:nvSpPr>
            <p:spPr>
              <a:xfrm>
                <a:off x="2257295"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24</a:t>
                </a:r>
              </a:p>
            </p:txBody>
          </p:sp>
          <p:sp>
            <p:nvSpPr>
              <p:cNvPr id="153" name="TextBox 152">
                <a:extLst>
                  <a:ext uri="{FF2B5EF4-FFF2-40B4-BE49-F238E27FC236}">
                    <a16:creationId xmlns:a16="http://schemas.microsoft.com/office/drawing/2014/main" id="{C635D285-BF72-ACE6-7708-8F5579B23F93}"/>
                  </a:ext>
                </a:extLst>
              </p:cNvPr>
              <p:cNvSpPr txBox="1"/>
              <p:nvPr/>
            </p:nvSpPr>
            <p:spPr>
              <a:xfrm>
                <a:off x="2746780"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32</a:t>
                </a:r>
              </a:p>
            </p:txBody>
          </p:sp>
          <p:sp>
            <p:nvSpPr>
              <p:cNvPr id="171" name="TextBox 170">
                <a:extLst>
                  <a:ext uri="{FF2B5EF4-FFF2-40B4-BE49-F238E27FC236}">
                    <a16:creationId xmlns:a16="http://schemas.microsoft.com/office/drawing/2014/main" id="{76768EA7-C659-DFDD-1376-F01A8B549B72}"/>
                  </a:ext>
                </a:extLst>
              </p:cNvPr>
              <p:cNvSpPr txBox="1"/>
              <p:nvPr/>
            </p:nvSpPr>
            <p:spPr>
              <a:xfrm>
                <a:off x="3236264"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40</a:t>
                </a:r>
              </a:p>
            </p:txBody>
          </p:sp>
          <p:sp>
            <p:nvSpPr>
              <p:cNvPr id="172" name="TextBox 171">
                <a:extLst>
                  <a:ext uri="{FF2B5EF4-FFF2-40B4-BE49-F238E27FC236}">
                    <a16:creationId xmlns:a16="http://schemas.microsoft.com/office/drawing/2014/main" id="{CB072F2A-BAE7-105B-67D4-E2BC5AA8D15C}"/>
                  </a:ext>
                </a:extLst>
              </p:cNvPr>
              <p:cNvSpPr txBox="1"/>
              <p:nvPr/>
            </p:nvSpPr>
            <p:spPr>
              <a:xfrm>
                <a:off x="3725749"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48</a:t>
                </a:r>
              </a:p>
            </p:txBody>
          </p:sp>
          <p:sp>
            <p:nvSpPr>
              <p:cNvPr id="173" name="TextBox 172">
                <a:extLst>
                  <a:ext uri="{FF2B5EF4-FFF2-40B4-BE49-F238E27FC236}">
                    <a16:creationId xmlns:a16="http://schemas.microsoft.com/office/drawing/2014/main" id="{FE3647A0-A80D-7386-05C7-5ED8AE388809}"/>
                  </a:ext>
                </a:extLst>
              </p:cNvPr>
              <p:cNvSpPr txBox="1"/>
              <p:nvPr/>
            </p:nvSpPr>
            <p:spPr>
              <a:xfrm>
                <a:off x="4215233"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56</a:t>
                </a:r>
              </a:p>
            </p:txBody>
          </p:sp>
          <p:sp>
            <p:nvSpPr>
              <p:cNvPr id="174" name="TextBox 173">
                <a:extLst>
                  <a:ext uri="{FF2B5EF4-FFF2-40B4-BE49-F238E27FC236}">
                    <a16:creationId xmlns:a16="http://schemas.microsoft.com/office/drawing/2014/main" id="{D1F5420F-5F6A-8C94-FC59-8A8B094E0EBF}"/>
                  </a:ext>
                </a:extLst>
              </p:cNvPr>
              <p:cNvSpPr txBox="1"/>
              <p:nvPr/>
            </p:nvSpPr>
            <p:spPr>
              <a:xfrm>
                <a:off x="4704718"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64</a:t>
                </a:r>
              </a:p>
            </p:txBody>
          </p:sp>
          <p:sp>
            <p:nvSpPr>
              <p:cNvPr id="175" name="TextBox 174">
                <a:extLst>
                  <a:ext uri="{FF2B5EF4-FFF2-40B4-BE49-F238E27FC236}">
                    <a16:creationId xmlns:a16="http://schemas.microsoft.com/office/drawing/2014/main" id="{88620CF8-1693-43F6-6CD1-03418A2E2DD0}"/>
                  </a:ext>
                </a:extLst>
              </p:cNvPr>
              <p:cNvSpPr txBox="1"/>
              <p:nvPr/>
            </p:nvSpPr>
            <p:spPr>
              <a:xfrm>
                <a:off x="5194202" y="3953232"/>
                <a:ext cx="103476"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72</a:t>
                </a:r>
              </a:p>
            </p:txBody>
          </p:sp>
          <p:sp>
            <p:nvSpPr>
              <p:cNvPr id="176" name="TextBox 175">
                <a:extLst>
                  <a:ext uri="{FF2B5EF4-FFF2-40B4-BE49-F238E27FC236}">
                    <a16:creationId xmlns:a16="http://schemas.microsoft.com/office/drawing/2014/main" id="{9565980D-4FCA-FAC6-7331-05E35BC58030}"/>
                  </a:ext>
                </a:extLst>
              </p:cNvPr>
              <p:cNvSpPr txBox="1"/>
              <p:nvPr/>
            </p:nvSpPr>
            <p:spPr>
              <a:xfrm>
                <a:off x="5474856" y="3953232"/>
                <a:ext cx="133845" cy="12039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72</a:t>
                </a:r>
                <a:r>
                  <a:rPr lang="en-GB" sz="1000" baseline="30000" dirty="0">
                    <a:solidFill>
                      <a:schemeClr val="tx2"/>
                    </a:solidFill>
                  </a:rPr>
                  <a:t>†</a:t>
                </a:r>
              </a:p>
            </p:txBody>
          </p:sp>
        </p:grpSp>
      </p:grpSp>
      <p:grpSp>
        <p:nvGrpSpPr>
          <p:cNvPr id="212" name="Group 211">
            <a:extLst>
              <a:ext uri="{FF2B5EF4-FFF2-40B4-BE49-F238E27FC236}">
                <a16:creationId xmlns:a16="http://schemas.microsoft.com/office/drawing/2014/main" id="{2B83C4B6-5B62-9113-7732-577F71A5DDC3}"/>
              </a:ext>
            </a:extLst>
          </p:cNvPr>
          <p:cNvGrpSpPr/>
          <p:nvPr/>
        </p:nvGrpSpPr>
        <p:grpSpPr>
          <a:xfrm>
            <a:off x="8929573" y="2414395"/>
            <a:ext cx="511358" cy="2010888"/>
            <a:chOff x="5602053" y="2237114"/>
            <a:chExt cx="511358" cy="2010888"/>
          </a:xfrm>
        </p:grpSpPr>
        <p:sp>
          <p:nvSpPr>
            <p:cNvPr id="213" name="TextBox 212">
              <a:extLst>
                <a:ext uri="{FF2B5EF4-FFF2-40B4-BE49-F238E27FC236}">
                  <a16:creationId xmlns:a16="http://schemas.microsoft.com/office/drawing/2014/main" id="{3F69810E-89BF-7CE4-CC7B-3BE07E98D33F}"/>
                </a:ext>
              </a:extLst>
            </p:cNvPr>
            <p:cNvSpPr txBox="1"/>
            <p:nvPr/>
          </p:nvSpPr>
          <p:spPr>
            <a:xfrm>
              <a:off x="5602053" y="2237114"/>
              <a:ext cx="423193" cy="205890"/>
            </a:xfrm>
            <a:prstGeom prst="rect">
              <a:avLst/>
            </a:prstGeom>
            <a:noFill/>
          </p:spPr>
          <p:txBody>
            <a:bodyPr wrap="none" lIns="0" tIns="0" rIns="0" bIns="0" rtlCol="0">
              <a:spAutoFit/>
            </a:bodyPr>
            <a:lstStyle/>
            <a:p>
              <a:pPr algn="l">
                <a:lnSpc>
                  <a:spcPct val="120000"/>
                </a:lnSpc>
              </a:pPr>
              <a:r>
                <a:rPr lang="en-GB" sz="1200" dirty="0">
                  <a:solidFill>
                    <a:schemeClr val="accent6"/>
                  </a:solidFill>
                </a:rPr>
                <a:t>–3.7%</a:t>
              </a:r>
            </a:p>
          </p:txBody>
        </p:sp>
        <p:sp>
          <p:nvSpPr>
            <p:cNvPr id="214" name="TextBox 213">
              <a:extLst>
                <a:ext uri="{FF2B5EF4-FFF2-40B4-BE49-F238E27FC236}">
                  <a16:creationId xmlns:a16="http://schemas.microsoft.com/office/drawing/2014/main" id="{848F3A69-0FA5-BFE7-51E0-4EA35D23186D}"/>
                </a:ext>
              </a:extLst>
            </p:cNvPr>
            <p:cNvSpPr txBox="1"/>
            <p:nvPr/>
          </p:nvSpPr>
          <p:spPr>
            <a:xfrm>
              <a:off x="5602053" y="2890843"/>
              <a:ext cx="511358" cy="205890"/>
            </a:xfrm>
            <a:prstGeom prst="rect">
              <a:avLst/>
            </a:prstGeom>
            <a:noFill/>
          </p:spPr>
          <p:txBody>
            <a:bodyPr wrap="none" lIns="0" tIns="0" rIns="0" bIns="0" rtlCol="0">
              <a:spAutoFit/>
            </a:bodyPr>
            <a:lstStyle/>
            <a:p>
              <a:pPr algn="l">
                <a:lnSpc>
                  <a:spcPct val="120000"/>
                </a:lnSpc>
              </a:pPr>
              <a:r>
                <a:rPr lang="en-GB" sz="1200" dirty="0">
                  <a:solidFill>
                    <a:schemeClr val="accent1"/>
                  </a:solidFill>
                </a:rPr>
                <a:t>–13.2%</a:t>
              </a:r>
            </a:p>
          </p:txBody>
        </p:sp>
        <p:sp>
          <p:nvSpPr>
            <p:cNvPr id="215" name="TextBox 214">
              <a:extLst>
                <a:ext uri="{FF2B5EF4-FFF2-40B4-BE49-F238E27FC236}">
                  <a16:creationId xmlns:a16="http://schemas.microsoft.com/office/drawing/2014/main" id="{DE0B4024-5EF7-8D89-435C-A4498E2193D9}"/>
                </a:ext>
              </a:extLst>
            </p:cNvPr>
            <p:cNvSpPr txBox="1"/>
            <p:nvPr/>
          </p:nvSpPr>
          <p:spPr>
            <a:xfrm>
              <a:off x="5602053" y="3039928"/>
              <a:ext cx="511358" cy="205890"/>
            </a:xfrm>
            <a:prstGeom prst="rect">
              <a:avLst/>
            </a:prstGeom>
            <a:noFill/>
          </p:spPr>
          <p:txBody>
            <a:bodyPr wrap="none" lIns="0" tIns="0" rIns="0" bIns="0" rtlCol="0">
              <a:spAutoFit/>
            </a:bodyPr>
            <a:lstStyle/>
            <a:p>
              <a:pPr algn="l">
                <a:lnSpc>
                  <a:spcPct val="120000"/>
                </a:lnSpc>
              </a:pPr>
              <a:r>
                <a:rPr lang="en-GB" sz="1200" dirty="0">
                  <a:solidFill>
                    <a:schemeClr val="accent6"/>
                  </a:solidFill>
                </a:rPr>
                <a:t>–14.3%</a:t>
              </a:r>
            </a:p>
          </p:txBody>
        </p:sp>
        <p:sp>
          <p:nvSpPr>
            <p:cNvPr id="216" name="TextBox 215">
              <a:extLst>
                <a:ext uri="{FF2B5EF4-FFF2-40B4-BE49-F238E27FC236}">
                  <a16:creationId xmlns:a16="http://schemas.microsoft.com/office/drawing/2014/main" id="{7190D784-B480-7F15-E58A-08334AE17CD1}"/>
                </a:ext>
              </a:extLst>
            </p:cNvPr>
            <p:cNvSpPr txBox="1"/>
            <p:nvPr/>
          </p:nvSpPr>
          <p:spPr>
            <a:xfrm>
              <a:off x="5602053" y="3189014"/>
              <a:ext cx="511358" cy="205890"/>
            </a:xfrm>
            <a:prstGeom prst="rect">
              <a:avLst/>
            </a:prstGeom>
            <a:noFill/>
          </p:spPr>
          <p:txBody>
            <a:bodyPr wrap="none" lIns="0" tIns="0" rIns="0" bIns="0" rtlCol="0">
              <a:spAutoFit/>
            </a:bodyPr>
            <a:lstStyle/>
            <a:p>
              <a:pPr algn="l">
                <a:lnSpc>
                  <a:spcPct val="120000"/>
                </a:lnSpc>
              </a:pPr>
              <a:r>
                <a:rPr lang="en-GB" sz="1200" dirty="0">
                  <a:solidFill>
                    <a:srgbClr val="962871"/>
                  </a:solidFill>
                </a:rPr>
                <a:t>–15.4%</a:t>
              </a:r>
            </a:p>
          </p:txBody>
        </p:sp>
        <p:sp>
          <p:nvSpPr>
            <p:cNvPr id="217" name="TextBox 216">
              <a:extLst>
                <a:ext uri="{FF2B5EF4-FFF2-40B4-BE49-F238E27FC236}">
                  <a16:creationId xmlns:a16="http://schemas.microsoft.com/office/drawing/2014/main" id="{43357197-8146-F52B-3C22-FC05BADAFA1B}"/>
                </a:ext>
              </a:extLst>
            </p:cNvPr>
            <p:cNvSpPr txBox="1"/>
            <p:nvPr/>
          </p:nvSpPr>
          <p:spPr>
            <a:xfrm>
              <a:off x="5602053" y="3814247"/>
              <a:ext cx="511358" cy="205890"/>
            </a:xfrm>
            <a:prstGeom prst="rect">
              <a:avLst/>
            </a:prstGeom>
            <a:noFill/>
          </p:spPr>
          <p:txBody>
            <a:bodyPr wrap="none" lIns="0" tIns="0" rIns="0" bIns="0" rtlCol="0">
              <a:spAutoFit/>
            </a:bodyPr>
            <a:lstStyle/>
            <a:p>
              <a:pPr algn="l">
                <a:lnSpc>
                  <a:spcPct val="120000"/>
                </a:lnSpc>
              </a:pPr>
              <a:r>
                <a:rPr lang="en-GB" sz="1200" dirty="0">
                  <a:solidFill>
                    <a:schemeClr val="accent1"/>
                  </a:solidFill>
                </a:rPr>
                <a:t>–24.8%</a:t>
              </a:r>
            </a:p>
          </p:txBody>
        </p:sp>
        <p:sp>
          <p:nvSpPr>
            <p:cNvPr id="218" name="TextBox 217">
              <a:extLst>
                <a:ext uri="{FF2B5EF4-FFF2-40B4-BE49-F238E27FC236}">
                  <a16:creationId xmlns:a16="http://schemas.microsoft.com/office/drawing/2014/main" id="{AF21D2D0-C3AF-B09C-3321-8295F846A851}"/>
                </a:ext>
              </a:extLst>
            </p:cNvPr>
            <p:cNvSpPr txBox="1"/>
            <p:nvPr/>
          </p:nvSpPr>
          <p:spPr>
            <a:xfrm>
              <a:off x="5602053" y="4042112"/>
              <a:ext cx="511358" cy="205890"/>
            </a:xfrm>
            <a:prstGeom prst="rect">
              <a:avLst/>
            </a:prstGeom>
            <a:noFill/>
          </p:spPr>
          <p:txBody>
            <a:bodyPr wrap="none" lIns="0" tIns="0" rIns="0" bIns="0" rtlCol="0">
              <a:spAutoFit/>
            </a:bodyPr>
            <a:lstStyle/>
            <a:p>
              <a:pPr algn="l">
                <a:lnSpc>
                  <a:spcPct val="120000"/>
                </a:lnSpc>
              </a:pPr>
              <a:r>
                <a:rPr lang="en-GB" sz="1200" dirty="0">
                  <a:solidFill>
                    <a:srgbClr val="962871"/>
                  </a:solidFill>
                </a:rPr>
                <a:t>–27.7%</a:t>
              </a:r>
            </a:p>
          </p:txBody>
        </p:sp>
      </p:grpSp>
      <p:sp>
        <p:nvSpPr>
          <p:cNvPr id="2" name="Right Bracket 1">
            <a:extLst>
              <a:ext uri="{FF2B5EF4-FFF2-40B4-BE49-F238E27FC236}">
                <a16:creationId xmlns:a16="http://schemas.microsoft.com/office/drawing/2014/main" id="{5439AC97-259C-4509-4A6F-FFFF81E6DDA0}"/>
              </a:ext>
            </a:extLst>
          </p:cNvPr>
          <p:cNvSpPr/>
          <p:nvPr/>
        </p:nvSpPr>
        <p:spPr>
          <a:xfrm>
            <a:off x="9579896" y="3470032"/>
            <a:ext cx="106801" cy="626988"/>
          </a:xfrm>
          <a:prstGeom prst="rightBracket">
            <a:avLst>
              <a:gd name="adj" fmla="val 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Slide Number Placeholder 6">
            <a:extLst>
              <a:ext uri="{FF2B5EF4-FFF2-40B4-BE49-F238E27FC236}">
                <a16:creationId xmlns:a16="http://schemas.microsoft.com/office/drawing/2014/main" id="{FE7CCD9C-768C-0D8E-D79E-F3CE7CC04E47}"/>
              </a:ext>
            </a:extLst>
          </p:cNvPr>
          <p:cNvSpPr txBox="1">
            <a:spLocks/>
          </p:cNvSpPr>
          <p:nvPr/>
        </p:nvSpPr>
        <p:spPr>
          <a:xfrm>
            <a:off x="11739292" y="6633537"/>
            <a:ext cx="294545" cy="125850"/>
          </a:xfrm>
          <a:prstGeom prst="rect">
            <a:avLst/>
          </a:prstGeom>
        </p:spPr>
        <p:txBody>
          <a:bodyPr vert="horz" lIns="0" tIns="0" rIns="0" bIns="0" rtlCol="0" anchor="t"/>
          <a:lstStyle>
            <a:defPPr>
              <a:defRPr lang="en-US"/>
            </a:defPPr>
            <a:lvl1pPr marL="0" algn="l" defTabSz="914400" rtl="0" eaLnBrk="1" latinLnBrk="0" hangingPunct="1">
              <a:defRPr sz="700" kern="1200">
                <a:solidFill>
                  <a:schemeClr val="tx2"/>
                </a:solidFill>
                <a:latin typeface="+mn-lt"/>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3AA811B-2EBD-4900-905E-5BE206449611}" type="slidenum">
              <a:rPr lang="en-GB" smtClean="0"/>
              <a:pPr algn="r"/>
              <a:t>7</a:t>
            </a:fld>
            <a:endParaRPr lang="en-GB" dirty="0"/>
          </a:p>
        </p:txBody>
      </p:sp>
    </p:spTree>
    <p:extLst>
      <p:ext uri="{BB962C8B-B14F-4D97-AF65-F5344CB8AC3E}">
        <p14:creationId xmlns:p14="http://schemas.microsoft.com/office/powerpoint/2010/main" val="1851440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AE45F-BA88-1BBE-BA19-C67CE00EAAA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20D9308-5FC9-E690-AA21-8E495CEB43D9}"/>
              </a:ext>
            </a:extLst>
          </p:cNvPr>
          <p:cNvSpPr/>
          <p:nvPr/>
        </p:nvSpPr>
        <p:spPr>
          <a:xfrm>
            <a:off x="605852" y="1955723"/>
            <a:ext cx="8184756" cy="3535782"/>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10" name="Text Placeholder 9">
            <a:extLst>
              <a:ext uri="{FF2B5EF4-FFF2-40B4-BE49-F238E27FC236}">
                <a16:creationId xmlns:a16="http://schemas.microsoft.com/office/drawing/2014/main" id="{6441C8C9-6F1B-3ACE-DC8E-607F52EB8147}"/>
              </a:ext>
            </a:extLst>
          </p:cNvPr>
          <p:cNvSpPr>
            <a:spLocks noGrp="1"/>
          </p:cNvSpPr>
          <p:nvPr>
            <p:ph type="body" sz="quarter" idx="13"/>
          </p:nvPr>
        </p:nvSpPr>
        <p:spPr>
          <a:xfrm>
            <a:off x="647700" y="6210300"/>
            <a:ext cx="10898188" cy="323850"/>
          </a:xfrm>
        </p:spPr>
        <p:txBody>
          <a:bodyPr/>
          <a:lstStyle/>
          <a:p>
            <a:pPr>
              <a:spcBef>
                <a:spcPts val="0"/>
              </a:spcBef>
            </a:pPr>
            <a:r>
              <a:rPr lang="en-GB" sz="700" noProof="0" dirty="0"/>
              <a:t>Observed data are from the on-treatment period. Error bars are ± standard error of the mean.</a:t>
            </a:r>
          </a:p>
          <a:p>
            <a:pPr>
              <a:spcBef>
                <a:spcPts val="0"/>
              </a:spcBef>
            </a:pPr>
            <a:r>
              <a:rPr lang="en-GB" sz="700" baseline="30000" noProof="0" dirty="0"/>
              <a:t>†</a:t>
            </a:r>
            <a:r>
              <a:rPr lang="en-GB" sz="700" noProof="0" dirty="0"/>
              <a:t>Estimated means using the </a:t>
            </a:r>
            <a:r>
              <a:rPr lang="en-GB" sz="700" dirty="0"/>
              <a:t>treatment regimen estimand (previously referred to as the ‘treatment policy estimand’).</a:t>
            </a:r>
            <a:endParaRPr lang="en-GB" sz="700" noProof="0" dirty="0"/>
          </a:p>
        </p:txBody>
      </p:sp>
      <p:sp>
        <p:nvSpPr>
          <p:cNvPr id="83" name="TextBox 82">
            <a:extLst>
              <a:ext uri="{FF2B5EF4-FFF2-40B4-BE49-F238E27FC236}">
                <a16:creationId xmlns:a16="http://schemas.microsoft.com/office/drawing/2014/main" id="{E17872C7-F115-01EC-93B8-BB55B857D04A}"/>
              </a:ext>
            </a:extLst>
          </p:cNvPr>
          <p:cNvSpPr txBox="1"/>
          <p:nvPr/>
        </p:nvSpPr>
        <p:spPr>
          <a:xfrm>
            <a:off x="3789802" y="5096004"/>
            <a:ext cx="2447786" cy="205890"/>
          </a:xfrm>
          <a:prstGeom prst="rect">
            <a:avLst/>
          </a:prstGeom>
          <a:noFill/>
        </p:spPr>
        <p:txBody>
          <a:bodyPr wrap="none" lIns="0" tIns="0" rIns="0" bIns="0" rtlCol="0">
            <a:spAutoFit/>
          </a:bodyPr>
          <a:lstStyle/>
          <a:p>
            <a:pPr algn="l">
              <a:lnSpc>
                <a:spcPct val="120000"/>
              </a:lnSpc>
            </a:pPr>
            <a:r>
              <a:rPr lang="en-GB" sz="1200" dirty="0">
                <a:solidFill>
                  <a:schemeClr val="tx2"/>
                </a:solidFill>
              </a:rPr>
              <a:t>Time since randomisation (weeks)</a:t>
            </a:r>
          </a:p>
        </p:txBody>
      </p:sp>
      <p:sp>
        <p:nvSpPr>
          <p:cNvPr id="18" name="TextBox 17">
            <a:extLst>
              <a:ext uri="{FF2B5EF4-FFF2-40B4-BE49-F238E27FC236}">
                <a16:creationId xmlns:a16="http://schemas.microsoft.com/office/drawing/2014/main" id="{21FDE512-2DF2-E8C5-9756-9C63B9220FC9}"/>
              </a:ext>
            </a:extLst>
          </p:cNvPr>
          <p:cNvSpPr txBox="1"/>
          <p:nvPr/>
        </p:nvSpPr>
        <p:spPr>
          <a:xfrm>
            <a:off x="1606343" y="1812091"/>
            <a:ext cx="6890413" cy="307777"/>
          </a:xfrm>
          <a:prstGeom prst="rect">
            <a:avLst/>
          </a:prstGeom>
          <a:noFill/>
        </p:spPr>
        <p:txBody>
          <a:bodyPr wrap="square">
            <a:spAutoFit/>
          </a:bodyPr>
          <a:lstStyle/>
          <a:p>
            <a:pPr algn="ctr"/>
            <a:r>
              <a:rPr lang="en-GB" sz="1400" b="1" dirty="0">
                <a:solidFill>
                  <a:srgbClr val="001965"/>
                </a:solidFill>
              </a:rPr>
              <a:t>Mean change in body weight (kg)</a:t>
            </a:r>
          </a:p>
        </p:txBody>
      </p:sp>
      <p:grpSp>
        <p:nvGrpSpPr>
          <p:cNvPr id="133" name="Group 132">
            <a:extLst>
              <a:ext uri="{FF2B5EF4-FFF2-40B4-BE49-F238E27FC236}">
                <a16:creationId xmlns:a16="http://schemas.microsoft.com/office/drawing/2014/main" id="{828647AA-F50D-A2A2-CB92-E7EA7C37D884}"/>
              </a:ext>
            </a:extLst>
          </p:cNvPr>
          <p:cNvGrpSpPr>
            <a:grpSpLocks noChangeAspect="1"/>
          </p:cNvGrpSpPr>
          <p:nvPr/>
        </p:nvGrpSpPr>
        <p:grpSpPr>
          <a:xfrm>
            <a:off x="1259833" y="2164343"/>
            <a:ext cx="7334112" cy="2831079"/>
            <a:chOff x="6142966" y="2114583"/>
            <a:chExt cx="5126244" cy="1978821"/>
          </a:xfrm>
        </p:grpSpPr>
        <p:grpSp>
          <p:nvGrpSpPr>
            <p:cNvPr id="81" name="Group 80">
              <a:extLst>
                <a:ext uri="{FF2B5EF4-FFF2-40B4-BE49-F238E27FC236}">
                  <a16:creationId xmlns:a16="http://schemas.microsoft.com/office/drawing/2014/main" id="{4B96B2C0-13E1-5A12-1C57-208F3D4CFAB6}"/>
                </a:ext>
              </a:extLst>
            </p:cNvPr>
            <p:cNvGrpSpPr>
              <a:grpSpLocks noChangeAspect="1"/>
            </p:cNvGrpSpPr>
            <p:nvPr/>
          </p:nvGrpSpPr>
          <p:grpSpPr>
            <a:xfrm>
              <a:off x="6330683" y="2133221"/>
              <a:ext cx="4938527" cy="1791120"/>
              <a:chOff x="6672872" y="2133227"/>
              <a:chExt cx="4614376" cy="1673558"/>
            </a:xfrm>
          </p:grpSpPr>
          <p:pic>
            <p:nvPicPr>
              <p:cNvPr id="4" name="Picture 3">
                <a:extLst>
                  <a:ext uri="{FF2B5EF4-FFF2-40B4-BE49-F238E27FC236}">
                    <a16:creationId xmlns:a16="http://schemas.microsoft.com/office/drawing/2014/main" id="{682B55CD-1E4D-9476-B375-B3EA5509620A}"/>
                  </a:ext>
                </a:extLst>
              </p:cNvPr>
              <p:cNvPicPr>
                <a:picLocks noChangeAspect="1"/>
              </p:cNvPicPr>
              <p:nvPr/>
            </p:nvPicPr>
            <p:blipFill>
              <a:blip r:embed="rId3">
                <a:extLst>
                  <a:ext uri="{28A0092B-C50C-407E-A947-70E740481C1C}">
                    <a14:useLocalDpi xmlns:a14="http://schemas.microsoft.com/office/drawing/2010/main" val="0"/>
                  </a:ext>
                </a:extLst>
              </a:blip>
              <a:srcRect l="11141" t="47718" r="9282" b="16702"/>
              <a:stretch>
                <a:fillRect/>
              </a:stretch>
            </p:blipFill>
            <p:spPr>
              <a:xfrm>
                <a:off x="6774433" y="2133227"/>
                <a:ext cx="4271392" cy="1577336"/>
              </a:xfrm>
              <a:prstGeom prst="rect">
                <a:avLst/>
              </a:prstGeom>
            </p:spPr>
          </p:pic>
          <p:pic>
            <p:nvPicPr>
              <p:cNvPr id="76" name="Picture 75">
                <a:extLst>
                  <a:ext uri="{FF2B5EF4-FFF2-40B4-BE49-F238E27FC236}">
                    <a16:creationId xmlns:a16="http://schemas.microsoft.com/office/drawing/2014/main" id="{AB57D958-3B82-CCA1-C22B-8E3A56ACE7BF}"/>
                  </a:ext>
                </a:extLst>
              </p:cNvPr>
              <p:cNvPicPr>
                <a:picLocks noChangeAspect="1"/>
              </p:cNvPicPr>
              <p:nvPr/>
            </p:nvPicPr>
            <p:blipFill>
              <a:blip r:embed="rId3">
                <a:extLst>
                  <a:ext uri="{28A0092B-C50C-407E-A947-70E740481C1C}">
                    <a14:useLocalDpi xmlns:a14="http://schemas.microsoft.com/office/drawing/2010/main" val="0"/>
                  </a:ext>
                </a:extLst>
              </a:blip>
              <a:srcRect l="92735" t="47718" r="4783" b="16807"/>
              <a:stretch>
                <a:fillRect/>
              </a:stretch>
            </p:blipFill>
            <p:spPr>
              <a:xfrm>
                <a:off x="11154038" y="2133227"/>
                <a:ext cx="133210" cy="1572677"/>
              </a:xfrm>
              <a:prstGeom prst="rect">
                <a:avLst/>
              </a:prstGeom>
            </p:spPr>
          </p:pic>
          <p:grpSp>
            <p:nvGrpSpPr>
              <p:cNvPr id="78" name="Group 77">
                <a:extLst>
                  <a:ext uri="{FF2B5EF4-FFF2-40B4-BE49-F238E27FC236}">
                    <a16:creationId xmlns:a16="http://schemas.microsoft.com/office/drawing/2014/main" id="{27637CBC-38A1-5060-9DFB-7AFDEB6EF5F4}"/>
                  </a:ext>
                </a:extLst>
              </p:cNvPr>
              <p:cNvGrpSpPr/>
              <p:nvPr/>
            </p:nvGrpSpPr>
            <p:grpSpPr>
              <a:xfrm>
                <a:off x="6672872" y="2171700"/>
                <a:ext cx="4550903" cy="1635085"/>
                <a:chOff x="6672872" y="2175510"/>
                <a:chExt cx="4550903" cy="1635085"/>
              </a:xfrm>
            </p:grpSpPr>
            <p:cxnSp>
              <p:nvCxnSpPr>
                <p:cNvPr id="52" name="Straight Connector 51">
                  <a:extLst>
                    <a:ext uri="{FF2B5EF4-FFF2-40B4-BE49-F238E27FC236}">
                      <a16:creationId xmlns:a16="http://schemas.microsoft.com/office/drawing/2014/main" id="{81B0361B-2978-140B-D766-F31741711631}"/>
                    </a:ext>
                  </a:extLst>
                </p:cNvPr>
                <p:cNvCxnSpPr>
                  <a:cxnSpLocks/>
                </p:cNvCxnSpPr>
                <p:nvPr/>
              </p:nvCxnSpPr>
              <p:spPr>
                <a:xfrm>
                  <a:off x="11088511" y="2175510"/>
                  <a:ext cx="0" cy="1577340"/>
                </a:xfrm>
                <a:prstGeom prst="line">
                  <a:avLst/>
                </a:prstGeom>
                <a:ln w="12700" cap="sq">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0C7ABDA-0841-91A9-C715-6913EF7A7DC1}"/>
                    </a:ext>
                  </a:extLst>
                </p:cNvPr>
                <p:cNvCxnSpPr>
                  <a:cxnSpLocks/>
                </p:cNvCxnSpPr>
                <p:nvPr/>
              </p:nvCxnSpPr>
              <p:spPr>
                <a:xfrm>
                  <a:off x="6723775" y="2175510"/>
                  <a:ext cx="0" cy="157734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24F9498-D5F8-2A04-4A8E-F86126DD85E2}"/>
                    </a:ext>
                  </a:extLst>
                </p:cNvPr>
                <p:cNvCxnSpPr>
                  <a:cxnSpLocks/>
                </p:cNvCxnSpPr>
                <p:nvPr/>
              </p:nvCxnSpPr>
              <p:spPr>
                <a:xfrm flipH="1">
                  <a:off x="6672872" y="2175510"/>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5D4D249-3B06-3644-4026-74F6629F1819}"/>
                    </a:ext>
                  </a:extLst>
                </p:cNvPr>
                <p:cNvCxnSpPr>
                  <a:cxnSpLocks/>
                </p:cNvCxnSpPr>
                <p:nvPr/>
              </p:nvCxnSpPr>
              <p:spPr>
                <a:xfrm flipH="1">
                  <a:off x="6672872" y="2386421"/>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4A7D03A-A8B7-7776-1950-1239C142E538}"/>
                    </a:ext>
                  </a:extLst>
                </p:cNvPr>
                <p:cNvCxnSpPr>
                  <a:cxnSpLocks/>
                </p:cNvCxnSpPr>
                <p:nvPr/>
              </p:nvCxnSpPr>
              <p:spPr>
                <a:xfrm flipH="1">
                  <a:off x="6672872" y="2597332"/>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ACCF0C4-04C5-FDB1-0788-2DC27C79C1F9}"/>
                    </a:ext>
                  </a:extLst>
                </p:cNvPr>
                <p:cNvCxnSpPr>
                  <a:cxnSpLocks/>
                </p:cNvCxnSpPr>
                <p:nvPr/>
              </p:nvCxnSpPr>
              <p:spPr>
                <a:xfrm flipH="1">
                  <a:off x="6672872" y="2808243"/>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80AAEC3-E8FC-CBF1-B4C6-0037DB73CDBD}"/>
                    </a:ext>
                  </a:extLst>
                </p:cNvPr>
                <p:cNvCxnSpPr>
                  <a:cxnSpLocks/>
                </p:cNvCxnSpPr>
                <p:nvPr/>
              </p:nvCxnSpPr>
              <p:spPr>
                <a:xfrm flipH="1">
                  <a:off x="6672872" y="3019154"/>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8F48B0C-D4D2-058C-52C7-0054F8B81F59}"/>
                    </a:ext>
                  </a:extLst>
                </p:cNvPr>
                <p:cNvCxnSpPr>
                  <a:cxnSpLocks/>
                </p:cNvCxnSpPr>
                <p:nvPr/>
              </p:nvCxnSpPr>
              <p:spPr>
                <a:xfrm flipH="1">
                  <a:off x="6672872" y="323006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30C5F5-D57B-BC31-57EA-F5A6F458E526}"/>
                    </a:ext>
                  </a:extLst>
                </p:cNvPr>
                <p:cNvCxnSpPr>
                  <a:cxnSpLocks/>
                </p:cNvCxnSpPr>
                <p:nvPr/>
              </p:nvCxnSpPr>
              <p:spPr>
                <a:xfrm flipH="1">
                  <a:off x="6672872" y="365188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4FE3E0C-9E2C-BBB9-7296-5B6987957CFC}"/>
                    </a:ext>
                  </a:extLst>
                </p:cNvPr>
                <p:cNvCxnSpPr>
                  <a:cxnSpLocks/>
                </p:cNvCxnSpPr>
                <p:nvPr/>
              </p:nvCxnSpPr>
              <p:spPr>
                <a:xfrm flipH="1">
                  <a:off x="6723775" y="3759694"/>
                  <a:ext cx="450000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451DBB5-909B-954C-5B88-E063981D950F}"/>
                    </a:ext>
                  </a:extLst>
                </p:cNvPr>
                <p:cNvCxnSpPr>
                  <a:cxnSpLocks/>
                </p:cNvCxnSpPr>
                <p:nvPr/>
              </p:nvCxnSpPr>
              <p:spPr>
                <a:xfrm rot="5400000" flipH="1">
                  <a:off x="6828550"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8371185-6F1E-7CE8-4BFD-50729E3A2C9C}"/>
                    </a:ext>
                  </a:extLst>
                </p:cNvPr>
                <p:cNvCxnSpPr>
                  <a:cxnSpLocks/>
                </p:cNvCxnSpPr>
                <p:nvPr/>
              </p:nvCxnSpPr>
              <p:spPr>
                <a:xfrm rot="5400000" flipH="1">
                  <a:off x="7055880"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A6A7E81-3E02-F5A9-FCF8-9B20E78FBF31}"/>
                    </a:ext>
                  </a:extLst>
                </p:cNvPr>
                <p:cNvCxnSpPr>
                  <a:cxnSpLocks/>
                </p:cNvCxnSpPr>
                <p:nvPr/>
              </p:nvCxnSpPr>
              <p:spPr>
                <a:xfrm rot="5400000" flipH="1">
                  <a:off x="7283210"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2120E66-C837-8203-1369-CBFEAAD63F10}"/>
                    </a:ext>
                  </a:extLst>
                </p:cNvPr>
                <p:cNvCxnSpPr>
                  <a:cxnSpLocks/>
                </p:cNvCxnSpPr>
                <p:nvPr/>
              </p:nvCxnSpPr>
              <p:spPr>
                <a:xfrm rot="5400000" flipH="1">
                  <a:off x="7510540"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8B51CC0-E75E-B5B1-BF57-B48506D0B291}"/>
                    </a:ext>
                  </a:extLst>
                </p:cNvPr>
                <p:cNvCxnSpPr>
                  <a:cxnSpLocks/>
                </p:cNvCxnSpPr>
                <p:nvPr/>
              </p:nvCxnSpPr>
              <p:spPr>
                <a:xfrm rot="5400000" flipH="1">
                  <a:off x="7737870"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37704AE-1F52-1393-8605-C99D65A52342}"/>
                    </a:ext>
                  </a:extLst>
                </p:cNvPr>
                <p:cNvCxnSpPr>
                  <a:cxnSpLocks/>
                </p:cNvCxnSpPr>
                <p:nvPr/>
              </p:nvCxnSpPr>
              <p:spPr>
                <a:xfrm rot="5400000" flipH="1">
                  <a:off x="7965200"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054465F-C93F-176E-1AAB-FA0CE6F02336}"/>
                    </a:ext>
                  </a:extLst>
                </p:cNvPr>
                <p:cNvCxnSpPr>
                  <a:cxnSpLocks/>
                </p:cNvCxnSpPr>
                <p:nvPr/>
              </p:nvCxnSpPr>
              <p:spPr>
                <a:xfrm rot="5400000" flipH="1">
                  <a:off x="8192530"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5CB6950-4F92-EE10-56BD-79B7CF723C54}"/>
                    </a:ext>
                  </a:extLst>
                </p:cNvPr>
                <p:cNvCxnSpPr>
                  <a:cxnSpLocks/>
                </p:cNvCxnSpPr>
                <p:nvPr/>
              </p:nvCxnSpPr>
              <p:spPr>
                <a:xfrm rot="5400000" flipH="1">
                  <a:off x="8648143"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9C55B19-7A03-8CA8-CFB9-AB717C8FAEB0}"/>
                    </a:ext>
                  </a:extLst>
                </p:cNvPr>
                <p:cNvCxnSpPr>
                  <a:cxnSpLocks/>
                </p:cNvCxnSpPr>
                <p:nvPr/>
              </p:nvCxnSpPr>
              <p:spPr>
                <a:xfrm rot="5400000" flipH="1">
                  <a:off x="11200915"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80C899F-B4E3-8FFF-E77C-B173388AD8A4}"/>
                    </a:ext>
                  </a:extLst>
                </p:cNvPr>
                <p:cNvCxnSpPr>
                  <a:cxnSpLocks/>
                </p:cNvCxnSpPr>
                <p:nvPr/>
              </p:nvCxnSpPr>
              <p:spPr>
                <a:xfrm rot="5400000" flipH="1">
                  <a:off x="9103755"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DD07A78-A026-8077-517E-316E3D517CE1}"/>
                    </a:ext>
                  </a:extLst>
                </p:cNvPr>
                <p:cNvCxnSpPr>
                  <a:cxnSpLocks/>
                </p:cNvCxnSpPr>
                <p:nvPr/>
              </p:nvCxnSpPr>
              <p:spPr>
                <a:xfrm rot="5400000" flipH="1">
                  <a:off x="10470593"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9CAAADC-E115-6E0B-1307-A7B9F33388B7}"/>
                    </a:ext>
                  </a:extLst>
                </p:cNvPr>
                <p:cNvCxnSpPr>
                  <a:cxnSpLocks/>
                </p:cNvCxnSpPr>
                <p:nvPr/>
              </p:nvCxnSpPr>
              <p:spPr>
                <a:xfrm rot="5400000" flipH="1">
                  <a:off x="9559367"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3E949C7-6DBA-24E5-A21A-C85267BEA666}"/>
                    </a:ext>
                  </a:extLst>
                </p:cNvPr>
                <p:cNvCxnSpPr>
                  <a:cxnSpLocks/>
                </p:cNvCxnSpPr>
                <p:nvPr/>
              </p:nvCxnSpPr>
              <p:spPr>
                <a:xfrm rot="5400000" flipH="1">
                  <a:off x="10926205"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CCFC693-DF56-9327-84F3-8DA3A166A3A2}"/>
                    </a:ext>
                  </a:extLst>
                </p:cNvPr>
                <p:cNvCxnSpPr>
                  <a:cxnSpLocks/>
                </p:cNvCxnSpPr>
                <p:nvPr/>
              </p:nvCxnSpPr>
              <p:spPr>
                <a:xfrm rot="5400000" flipH="1">
                  <a:off x="10014980" y="3787735"/>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04BC690-0C4A-C1EA-2EF8-B24FE3F4DB5A}"/>
                    </a:ext>
                  </a:extLst>
                </p:cNvPr>
                <p:cNvCxnSpPr>
                  <a:cxnSpLocks/>
                </p:cNvCxnSpPr>
                <p:nvPr/>
              </p:nvCxnSpPr>
              <p:spPr>
                <a:xfrm flipH="1">
                  <a:off x="6672872" y="3440976"/>
                  <a:ext cx="45720" cy="0"/>
                </a:xfrm>
                <a:prstGeom prst="line">
                  <a:avLst/>
                </a:prstGeom>
                <a:ln w="12700" cap="sq">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115" name="Group 114">
              <a:extLst>
                <a:ext uri="{FF2B5EF4-FFF2-40B4-BE49-F238E27FC236}">
                  <a16:creationId xmlns:a16="http://schemas.microsoft.com/office/drawing/2014/main" id="{2BA4434B-5942-2339-DF3F-DDF41D877F3D}"/>
                </a:ext>
              </a:extLst>
            </p:cNvPr>
            <p:cNvGrpSpPr/>
            <p:nvPr/>
          </p:nvGrpSpPr>
          <p:grpSpPr>
            <a:xfrm>
              <a:off x="6142966" y="2114583"/>
              <a:ext cx="147897" cy="1700832"/>
              <a:chOff x="6142966" y="2114583"/>
              <a:chExt cx="147897" cy="1700832"/>
            </a:xfrm>
          </p:grpSpPr>
          <p:sp>
            <p:nvSpPr>
              <p:cNvPr id="105" name="TextBox 104">
                <a:extLst>
                  <a:ext uri="{FF2B5EF4-FFF2-40B4-BE49-F238E27FC236}">
                    <a16:creationId xmlns:a16="http://schemas.microsoft.com/office/drawing/2014/main" id="{7E310660-A868-10E2-BE79-1068A5B71720}"/>
                  </a:ext>
                </a:extLst>
              </p:cNvPr>
              <p:cNvSpPr txBox="1"/>
              <p:nvPr/>
            </p:nvSpPr>
            <p:spPr>
              <a:xfrm>
                <a:off x="6239323" y="2114583"/>
                <a:ext cx="51540" cy="11993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0</a:t>
                </a:r>
              </a:p>
            </p:txBody>
          </p:sp>
          <p:sp>
            <p:nvSpPr>
              <p:cNvPr id="106" name="TextBox 105">
                <a:extLst>
                  <a:ext uri="{FF2B5EF4-FFF2-40B4-BE49-F238E27FC236}">
                    <a16:creationId xmlns:a16="http://schemas.microsoft.com/office/drawing/2014/main" id="{5967EB71-5D3E-F838-2B67-EEF03EC022A9}"/>
                  </a:ext>
                </a:extLst>
              </p:cNvPr>
              <p:cNvSpPr txBox="1"/>
              <p:nvPr/>
            </p:nvSpPr>
            <p:spPr>
              <a:xfrm>
                <a:off x="6194506" y="2340426"/>
                <a:ext cx="96357" cy="11993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–5</a:t>
                </a:r>
              </a:p>
            </p:txBody>
          </p:sp>
          <p:sp>
            <p:nvSpPr>
              <p:cNvPr id="107" name="TextBox 106">
                <a:extLst>
                  <a:ext uri="{FF2B5EF4-FFF2-40B4-BE49-F238E27FC236}">
                    <a16:creationId xmlns:a16="http://schemas.microsoft.com/office/drawing/2014/main" id="{BCE3D52D-17F5-5096-498D-8EB289B3FFCA}"/>
                  </a:ext>
                </a:extLst>
              </p:cNvPr>
              <p:cNvSpPr txBox="1"/>
              <p:nvPr/>
            </p:nvSpPr>
            <p:spPr>
              <a:xfrm>
                <a:off x="6142966" y="2566269"/>
                <a:ext cx="147897" cy="11993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–10</a:t>
                </a:r>
              </a:p>
            </p:txBody>
          </p:sp>
          <p:sp>
            <p:nvSpPr>
              <p:cNvPr id="108" name="TextBox 107">
                <a:extLst>
                  <a:ext uri="{FF2B5EF4-FFF2-40B4-BE49-F238E27FC236}">
                    <a16:creationId xmlns:a16="http://schemas.microsoft.com/office/drawing/2014/main" id="{94502927-93AC-F88E-7C0E-4DAA758EE102}"/>
                  </a:ext>
                </a:extLst>
              </p:cNvPr>
              <p:cNvSpPr txBox="1"/>
              <p:nvPr/>
            </p:nvSpPr>
            <p:spPr>
              <a:xfrm>
                <a:off x="6142966" y="2792111"/>
                <a:ext cx="147897" cy="11993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–15</a:t>
                </a:r>
              </a:p>
            </p:txBody>
          </p:sp>
          <p:sp>
            <p:nvSpPr>
              <p:cNvPr id="109" name="TextBox 108">
                <a:extLst>
                  <a:ext uri="{FF2B5EF4-FFF2-40B4-BE49-F238E27FC236}">
                    <a16:creationId xmlns:a16="http://schemas.microsoft.com/office/drawing/2014/main" id="{7036441B-DC0A-0CDE-F6F7-ED7C4D1AC85D}"/>
                  </a:ext>
                </a:extLst>
              </p:cNvPr>
              <p:cNvSpPr txBox="1"/>
              <p:nvPr/>
            </p:nvSpPr>
            <p:spPr>
              <a:xfrm>
                <a:off x="6142966" y="3017954"/>
                <a:ext cx="147897" cy="11993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–20</a:t>
                </a:r>
              </a:p>
            </p:txBody>
          </p:sp>
          <p:sp>
            <p:nvSpPr>
              <p:cNvPr id="110" name="TextBox 109">
                <a:extLst>
                  <a:ext uri="{FF2B5EF4-FFF2-40B4-BE49-F238E27FC236}">
                    <a16:creationId xmlns:a16="http://schemas.microsoft.com/office/drawing/2014/main" id="{AA311125-DD0B-F9D5-835A-9ADB3188D1DB}"/>
                  </a:ext>
                </a:extLst>
              </p:cNvPr>
              <p:cNvSpPr txBox="1"/>
              <p:nvPr/>
            </p:nvSpPr>
            <p:spPr>
              <a:xfrm>
                <a:off x="6142966" y="3243797"/>
                <a:ext cx="147897" cy="11993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–25</a:t>
                </a:r>
              </a:p>
            </p:txBody>
          </p:sp>
          <p:sp>
            <p:nvSpPr>
              <p:cNvPr id="111" name="TextBox 110">
                <a:extLst>
                  <a:ext uri="{FF2B5EF4-FFF2-40B4-BE49-F238E27FC236}">
                    <a16:creationId xmlns:a16="http://schemas.microsoft.com/office/drawing/2014/main" id="{6D7AD17F-29D0-130F-0967-000F3B095B9C}"/>
                  </a:ext>
                </a:extLst>
              </p:cNvPr>
              <p:cNvSpPr txBox="1"/>
              <p:nvPr/>
            </p:nvSpPr>
            <p:spPr>
              <a:xfrm>
                <a:off x="6142966" y="3695483"/>
                <a:ext cx="147897" cy="11993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–35</a:t>
                </a:r>
              </a:p>
            </p:txBody>
          </p:sp>
          <p:sp>
            <p:nvSpPr>
              <p:cNvPr id="114" name="TextBox 113">
                <a:extLst>
                  <a:ext uri="{FF2B5EF4-FFF2-40B4-BE49-F238E27FC236}">
                    <a16:creationId xmlns:a16="http://schemas.microsoft.com/office/drawing/2014/main" id="{2170622F-16CC-48D7-DA40-D8867DE297FB}"/>
                  </a:ext>
                </a:extLst>
              </p:cNvPr>
              <p:cNvSpPr txBox="1"/>
              <p:nvPr/>
            </p:nvSpPr>
            <p:spPr>
              <a:xfrm>
                <a:off x="6142966" y="3469640"/>
                <a:ext cx="147897" cy="119932"/>
              </a:xfrm>
              <a:prstGeom prst="rect">
                <a:avLst/>
              </a:prstGeom>
              <a:noFill/>
            </p:spPr>
            <p:txBody>
              <a:bodyPr wrap="none" lIns="0" tIns="0" rIns="0" bIns="0" rtlCol="0" anchor="ctr">
                <a:spAutoFit/>
              </a:bodyPr>
              <a:lstStyle/>
              <a:p>
                <a:pPr algn="r">
                  <a:lnSpc>
                    <a:spcPct val="120000"/>
                  </a:lnSpc>
                </a:pPr>
                <a:r>
                  <a:rPr lang="en-GB" sz="1000" dirty="0">
                    <a:solidFill>
                      <a:schemeClr val="tx2"/>
                    </a:solidFill>
                  </a:rPr>
                  <a:t>–30</a:t>
                </a:r>
              </a:p>
            </p:txBody>
          </p:sp>
        </p:grpSp>
        <p:grpSp>
          <p:nvGrpSpPr>
            <p:cNvPr id="117" name="Group 116">
              <a:extLst>
                <a:ext uri="{FF2B5EF4-FFF2-40B4-BE49-F238E27FC236}">
                  <a16:creationId xmlns:a16="http://schemas.microsoft.com/office/drawing/2014/main" id="{7592229E-1E2B-E42F-7659-3B78FE078D70}"/>
                </a:ext>
              </a:extLst>
            </p:cNvPr>
            <p:cNvGrpSpPr/>
            <p:nvPr/>
          </p:nvGrpSpPr>
          <p:grpSpPr>
            <a:xfrm>
              <a:off x="6447191" y="3921819"/>
              <a:ext cx="4821187" cy="171585"/>
              <a:chOff x="771174" y="3921819"/>
              <a:chExt cx="4821187" cy="171585"/>
            </a:xfrm>
          </p:grpSpPr>
          <p:sp>
            <p:nvSpPr>
              <p:cNvPr id="118" name="TextBox 117">
                <a:extLst>
                  <a:ext uri="{FF2B5EF4-FFF2-40B4-BE49-F238E27FC236}">
                    <a16:creationId xmlns:a16="http://schemas.microsoft.com/office/drawing/2014/main" id="{28645B04-9476-D464-F518-41433361A7F6}"/>
                  </a:ext>
                </a:extLst>
              </p:cNvPr>
              <p:cNvSpPr txBox="1"/>
              <p:nvPr/>
            </p:nvSpPr>
            <p:spPr>
              <a:xfrm>
                <a:off x="771174" y="3921819"/>
                <a:ext cx="148459" cy="171585"/>
              </a:xfrm>
              <a:prstGeom prst="rect">
                <a:avLst/>
              </a:prstGeom>
              <a:noFill/>
            </p:spPr>
            <p:txBody>
              <a:bodyPr wrap="none" lIns="0" tIns="0" rIns="0" bIns="0" rtlCol="0" anchor="ctr">
                <a:noAutofit/>
              </a:bodyPr>
              <a:lstStyle/>
              <a:p>
                <a:pPr algn="ctr">
                  <a:lnSpc>
                    <a:spcPct val="120000"/>
                  </a:lnSpc>
                </a:pPr>
                <a:r>
                  <a:rPr lang="en-GB" sz="1000" dirty="0">
                    <a:solidFill>
                      <a:schemeClr val="tx2"/>
                    </a:solidFill>
                  </a:rPr>
                  <a:t>0</a:t>
                </a:r>
              </a:p>
            </p:txBody>
          </p:sp>
          <p:sp>
            <p:nvSpPr>
              <p:cNvPr id="119" name="TextBox 118">
                <a:extLst>
                  <a:ext uri="{FF2B5EF4-FFF2-40B4-BE49-F238E27FC236}">
                    <a16:creationId xmlns:a16="http://schemas.microsoft.com/office/drawing/2014/main" id="{ECA8094D-0A02-9188-74EF-0DE90AC3F468}"/>
                  </a:ext>
                </a:extLst>
              </p:cNvPr>
              <p:cNvSpPr txBox="1"/>
              <p:nvPr/>
            </p:nvSpPr>
            <p:spPr>
              <a:xfrm>
                <a:off x="1015241" y="3921819"/>
                <a:ext cx="148459" cy="171585"/>
              </a:xfrm>
              <a:prstGeom prst="rect">
                <a:avLst/>
              </a:prstGeom>
              <a:noFill/>
            </p:spPr>
            <p:txBody>
              <a:bodyPr wrap="none" lIns="0" tIns="0" rIns="0" bIns="0" rtlCol="0" anchor="ctr">
                <a:noAutofit/>
              </a:bodyPr>
              <a:lstStyle/>
              <a:p>
                <a:pPr algn="ctr">
                  <a:lnSpc>
                    <a:spcPct val="120000"/>
                  </a:lnSpc>
                </a:pPr>
                <a:r>
                  <a:rPr lang="en-GB" sz="1000" dirty="0">
                    <a:solidFill>
                      <a:schemeClr val="tx2"/>
                    </a:solidFill>
                  </a:rPr>
                  <a:t>4</a:t>
                </a:r>
              </a:p>
            </p:txBody>
          </p:sp>
          <p:sp>
            <p:nvSpPr>
              <p:cNvPr id="120" name="TextBox 119">
                <a:extLst>
                  <a:ext uri="{FF2B5EF4-FFF2-40B4-BE49-F238E27FC236}">
                    <a16:creationId xmlns:a16="http://schemas.microsoft.com/office/drawing/2014/main" id="{5DE2B6DC-9ADE-A5B6-2829-80128B4007B5}"/>
                  </a:ext>
                </a:extLst>
              </p:cNvPr>
              <p:cNvSpPr txBox="1"/>
              <p:nvPr/>
            </p:nvSpPr>
            <p:spPr>
              <a:xfrm>
                <a:off x="1259309" y="3921819"/>
                <a:ext cx="148459" cy="171585"/>
              </a:xfrm>
              <a:prstGeom prst="rect">
                <a:avLst/>
              </a:prstGeom>
              <a:noFill/>
            </p:spPr>
            <p:txBody>
              <a:bodyPr wrap="none" lIns="0" tIns="0" rIns="0" bIns="0" rtlCol="0" anchor="ctr">
                <a:noAutofit/>
              </a:bodyPr>
              <a:lstStyle/>
              <a:p>
                <a:pPr algn="ctr">
                  <a:lnSpc>
                    <a:spcPct val="120000"/>
                  </a:lnSpc>
                </a:pPr>
                <a:r>
                  <a:rPr lang="en-GB" sz="1000" dirty="0">
                    <a:solidFill>
                      <a:schemeClr val="tx2"/>
                    </a:solidFill>
                  </a:rPr>
                  <a:t>8</a:t>
                </a:r>
              </a:p>
            </p:txBody>
          </p:sp>
          <p:sp>
            <p:nvSpPr>
              <p:cNvPr id="121" name="TextBox 120">
                <a:extLst>
                  <a:ext uri="{FF2B5EF4-FFF2-40B4-BE49-F238E27FC236}">
                    <a16:creationId xmlns:a16="http://schemas.microsoft.com/office/drawing/2014/main" id="{FD4552E4-CF59-C74C-72B2-0D2CE8E0CE38}"/>
                  </a:ext>
                </a:extLst>
              </p:cNvPr>
              <p:cNvSpPr txBox="1"/>
              <p:nvPr/>
            </p:nvSpPr>
            <p:spPr>
              <a:xfrm>
                <a:off x="1525574"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12</a:t>
                </a:r>
              </a:p>
            </p:txBody>
          </p:sp>
          <p:sp>
            <p:nvSpPr>
              <p:cNvPr id="122" name="TextBox 121">
                <a:extLst>
                  <a:ext uri="{FF2B5EF4-FFF2-40B4-BE49-F238E27FC236}">
                    <a16:creationId xmlns:a16="http://schemas.microsoft.com/office/drawing/2014/main" id="{226CD0BA-3CF5-27B2-DF2C-596105AFA37C}"/>
                  </a:ext>
                </a:extLst>
              </p:cNvPr>
              <p:cNvSpPr txBox="1"/>
              <p:nvPr/>
            </p:nvSpPr>
            <p:spPr>
              <a:xfrm>
                <a:off x="1768661"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16</a:t>
                </a:r>
              </a:p>
            </p:txBody>
          </p:sp>
          <p:sp>
            <p:nvSpPr>
              <p:cNvPr id="123" name="TextBox 122">
                <a:extLst>
                  <a:ext uri="{FF2B5EF4-FFF2-40B4-BE49-F238E27FC236}">
                    <a16:creationId xmlns:a16="http://schemas.microsoft.com/office/drawing/2014/main" id="{AF2F0DA9-3F76-5712-8439-05C32DB9E6A4}"/>
                  </a:ext>
                </a:extLst>
              </p:cNvPr>
              <p:cNvSpPr txBox="1"/>
              <p:nvPr/>
            </p:nvSpPr>
            <p:spPr>
              <a:xfrm>
                <a:off x="2011745"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20</a:t>
                </a:r>
              </a:p>
            </p:txBody>
          </p:sp>
          <p:sp>
            <p:nvSpPr>
              <p:cNvPr id="124" name="TextBox 123">
                <a:extLst>
                  <a:ext uri="{FF2B5EF4-FFF2-40B4-BE49-F238E27FC236}">
                    <a16:creationId xmlns:a16="http://schemas.microsoft.com/office/drawing/2014/main" id="{5CD58C82-5D46-7A5D-CD0F-AF5687B452DA}"/>
                  </a:ext>
                </a:extLst>
              </p:cNvPr>
              <p:cNvSpPr txBox="1"/>
              <p:nvPr/>
            </p:nvSpPr>
            <p:spPr>
              <a:xfrm>
                <a:off x="2254830"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24</a:t>
                </a:r>
              </a:p>
            </p:txBody>
          </p:sp>
          <p:sp>
            <p:nvSpPr>
              <p:cNvPr id="125" name="TextBox 124">
                <a:extLst>
                  <a:ext uri="{FF2B5EF4-FFF2-40B4-BE49-F238E27FC236}">
                    <a16:creationId xmlns:a16="http://schemas.microsoft.com/office/drawing/2014/main" id="{8F812597-F39F-8D2B-1BD5-26E77A519962}"/>
                  </a:ext>
                </a:extLst>
              </p:cNvPr>
              <p:cNvSpPr txBox="1"/>
              <p:nvPr/>
            </p:nvSpPr>
            <p:spPr>
              <a:xfrm>
                <a:off x="2742317"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32</a:t>
                </a:r>
              </a:p>
            </p:txBody>
          </p:sp>
          <p:sp>
            <p:nvSpPr>
              <p:cNvPr id="126" name="TextBox 125">
                <a:extLst>
                  <a:ext uri="{FF2B5EF4-FFF2-40B4-BE49-F238E27FC236}">
                    <a16:creationId xmlns:a16="http://schemas.microsoft.com/office/drawing/2014/main" id="{B0AF3DCE-C012-CF20-C176-9299CC40B665}"/>
                  </a:ext>
                </a:extLst>
              </p:cNvPr>
              <p:cNvSpPr txBox="1"/>
              <p:nvPr/>
            </p:nvSpPr>
            <p:spPr>
              <a:xfrm>
                <a:off x="3229804"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40</a:t>
                </a:r>
              </a:p>
            </p:txBody>
          </p:sp>
          <p:sp>
            <p:nvSpPr>
              <p:cNvPr id="127" name="TextBox 126">
                <a:extLst>
                  <a:ext uri="{FF2B5EF4-FFF2-40B4-BE49-F238E27FC236}">
                    <a16:creationId xmlns:a16="http://schemas.microsoft.com/office/drawing/2014/main" id="{52FD4BC6-C017-0EAF-B45C-0003BDD73CF5}"/>
                  </a:ext>
                </a:extLst>
              </p:cNvPr>
              <p:cNvSpPr txBox="1"/>
              <p:nvPr/>
            </p:nvSpPr>
            <p:spPr>
              <a:xfrm>
                <a:off x="3717291"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48</a:t>
                </a:r>
              </a:p>
            </p:txBody>
          </p:sp>
          <p:sp>
            <p:nvSpPr>
              <p:cNvPr id="128" name="TextBox 127">
                <a:extLst>
                  <a:ext uri="{FF2B5EF4-FFF2-40B4-BE49-F238E27FC236}">
                    <a16:creationId xmlns:a16="http://schemas.microsoft.com/office/drawing/2014/main" id="{C800307C-AE0C-E1FC-8B88-D73DBD5C5AEA}"/>
                  </a:ext>
                </a:extLst>
              </p:cNvPr>
              <p:cNvSpPr txBox="1"/>
              <p:nvPr/>
            </p:nvSpPr>
            <p:spPr>
              <a:xfrm>
                <a:off x="4204778"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56</a:t>
                </a:r>
              </a:p>
            </p:txBody>
          </p:sp>
          <p:sp>
            <p:nvSpPr>
              <p:cNvPr id="129" name="TextBox 128">
                <a:extLst>
                  <a:ext uri="{FF2B5EF4-FFF2-40B4-BE49-F238E27FC236}">
                    <a16:creationId xmlns:a16="http://schemas.microsoft.com/office/drawing/2014/main" id="{DFA0B3E5-1FC9-868E-523D-90B4E616E194}"/>
                  </a:ext>
                </a:extLst>
              </p:cNvPr>
              <p:cNvSpPr txBox="1"/>
              <p:nvPr/>
            </p:nvSpPr>
            <p:spPr>
              <a:xfrm>
                <a:off x="4692265"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64</a:t>
                </a:r>
              </a:p>
            </p:txBody>
          </p:sp>
          <p:sp>
            <p:nvSpPr>
              <p:cNvPr id="130" name="TextBox 129">
                <a:extLst>
                  <a:ext uri="{FF2B5EF4-FFF2-40B4-BE49-F238E27FC236}">
                    <a16:creationId xmlns:a16="http://schemas.microsoft.com/office/drawing/2014/main" id="{CFABB6BB-5B21-1AD6-E80B-906D0DAE04D0}"/>
                  </a:ext>
                </a:extLst>
              </p:cNvPr>
              <p:cNvSpPr txBox="1"/>
              <p:nvPr/>
            </p:nvSpPr>
            <p:spPr>
              <a:xfrm>
                <a:off x="5179754" y="3947646"/>
                <a:ext cx="103080"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72</a:t>
                </a:r>
              </a:p>
            </p:txBody>
          </p:sp>
          <p:sp>
            <p:nvSpPr>
              <p:cNvPr id="131" name="TextBox 130">
                <a:extLst>
                  <a:ext uri="{FF2B5EF4-FFF2-40B4-BE49-F238E27FC236}">
                    <a16:creationId xmlns:a16="http://schemas.microsoft.com/office/drawing/2014/main" id="{BE352B6D-602D-1CBD-4A5C-3483E5D09FEC}"/>
                  </a:ext>
                </a:extLst>
              </p:cNvPr>
              <p:cNvSpPr txBox="1"/>
              <p:nvPr/>
            </p:nvSpPr>
            <p:spPr>
              <a:xfrm>
                <a:off x="5459029" y="3947646"/>
                <a:ext cx="133332" cy="119932"/>
              </a:xfrm>
              <a:prstGeom prst="rect">
                <a:avLst/>
              </a:prstGeom>
              <a:noFill/>
            </p:spPr>
            <p:txBody>
              <a:bodyPr wrap="none" lIns="0" tIns="0" rIns="0" bIns="0" rtlCol="0" anchor="ctr">
                <a:spAutoFit/>
              </a:bodyPr>
              <a:lstStyle/>
              <a:p>
                <a:pPr algn="ctr">
                  <a:lnSpc>
                    <a:spcPct val="120000"/>
                  </a:lnSpc>
                </a:pPr>
                <a:r>
                  <a:rPr lang="en-GB" sz="1000" dirty="0">
                    <a:solidFill>
                      <a:schemeClr val="tx2"/>
                    </a:solidFill>
                  </a:rPr>
                  <a:t>72</a:t>
                </a:r>
                <a:r>
                  <a:rPr lang="en-GB" sz="1000" baseline="30000" dirty="0">
                    <a:solidFill>
                      <a:schemeClr val="tx2"/>
                    </a:solidFill>
                  </a:rPr>
                  <a:t>†</a:t>
                </a:r>
              </a:p>
            </p:txBody>
          </p:sp>
        </p:grpSp>
      </p:grpSp>
      <p:sp>
        <p:nvSpPr>
          <p:cNvPr id="146" name="TextBox 145">
            <a:extLst>
              <a:ext uri="{FF2B5EF4-FFF2-40B4-BE49-F238E27FC236}">
                <a16:creationId xmlns:a16="http://schemas.microsoft.com/office/drawing/2014/main" id="{42A8CA21-115B-8411-276F-04275A0DD7A7}"/>
              </a:ext>
            </a:extLst>
          </p:cNvPr>
          <p:cNvSpPr txBox="1"/>
          <p:nvPr/>
        </p:nvSpPr>
        <p:spPr>
          <a:xfrm>
            <a:off x="8929571" y="2969389"/>
            <a:ext cx="599523" cy="205890"/>
          </a:xfrm>
          <a:prstGeom prst="rect">
            <a:avLst/>
          </a:prstGeom>
          <a:noFill/>
        </p:spPr>
        <p:txBody>
          <a:bodyPr wrap="none" lIns="0" tIns="0" rIns="0" bIns="0" rtlCol="0">
            <a:spAutoFit/>
          </a:bodyPr>
          <a:lstStyle/>
          <a:p>
            <a:pPr>
              <a:lnSpc>
                <a:spcPct val="120000"/>
              </a:lnSpc>
            </a:pPr>
            <a:r>
              <a:rPr lang="en-GB" sz="1200" dirty="0">
                <a:solidFill>
                  <a:schemeClr val="accent6"/>
                </a:solidFill>
              </a:rPr>
              <a:t>–14.9 kg</a:t>
            </a:r>
          </a:p>
        </p:txBody>
      </p:sp>
      <p:sp>
        <p:nvSpPr>
          <p:cNvPr id="144" name="TextBox 143">
            <a:extLst>
              <a:ext uri="{FF2B5EF4-FFF2-40B4-BE49-F238E27FC236}">
                <a16:creationId xmlns:a16="http://schemas.microsoft.com/office/drawing/2014/main" id="{F135C9C4-15C7-A8B0-A05F-2B1B4D126926}"/>
              </a:ext>
            </a:extLst>
          </p:cNvPr>
          <p:cNvSpPr txBox="1"/>
          <p:nvPr/>
        </p:nvSpPr>
        <p:spPr>
          <a:xfrm>
            <a:off x="8929571" y="2418530"/>
            <a:ext cx="511358" cy="205890"/>
          </a:xfrm>
          <a:prstGeom prst="rect">
            <a:avLst/>
          </a:prstGeom>
          <a:noFill/>
        </p:spPr>
        <p:txBody>
          <a:bodyPr wrap="none" lIns="0" tIns="0" rIns="0" bIns="0" rtlCol="0">
            <a:spAutoFit/>
          </a:bodyPr>
          <a:lstStyle/>
          <a:p>
            <a:pPr algn="l">
              <a:lnSpc>
                <a:spcPct val="120000"/>
              </a:lnSpc>
            </a:pPr>
            <a:r>
              <a:rPr lang="en-GB" sz="1200" dirty="0">
                <a:solidFill>
                  <a:schemeClr val="accent6"/>
                </a:solidFill>
              </a:rPr>
              <a:t>–4.7 kg</a:t>
            </a:r>
          </a:p>
        </p:txBody>
      </p:sp>
      <p:sp>
        <p:nvSpPr>
          <p:cNvPr id="145" name="TextBox 144">
            <a:extLst>
              <a:ext uri="{FF2B5EF4-FFF2-40B4-BE49-F238E27FC236}">
                <a16:creationId xmlns:a16="http://schemas.microsoft.com/office/drawing/2014/main" id="{04D3FD3D-A51A-1365-D97D-34D3689A06FB}"/>
              </a:ext>
            </a:extLst>
          </p:cNvPr>
          <p:cNvSpPr txBox="1"/>
          <p:nvPr/>
        </p:nvSpPr>
        <p:spPr>
          <a:xfrm>
            <a:off x="8929571" y="3121332"/>
            <a:ext cx="599523" cy="205890"/>
          </a:xfrm>
          <a:prstGeom prst="rect">
            <a:avLst/>
          </a:prstGeom>
          <a:noFill/>
        </p:spPr>
        <p:txBody>
          <a:bodyPr wrap="none" lIns="0" tIns="0" rIns="0" bIns="0" rtlCol="0">
            <a:spAutoFit/>
          </a:bodyPr>
          <a:lstStyle/>
          <a:p>
            <a:pPr algn="l">
              <a:lnSpc>
                <a:spcPct val="120000"/>
              </a:lnSpc>
            </a:pPr>
            <a:r>
              <a:rPr lang="en-GB" sz="1200" dirty="0">
                <a:solidFill>
                  <a:schemeClr val="accent1"/>
                </a:solidFill>
              </a:rPr>
              <a:t>–15.0 kg</a:t>
            </a:r>
          </a:p>
        </p:txBody>
      </p:sp>
      <p:sp>
        <p:nvSpPr>
          <p:cNvPr id="147" name="TextBox 146">
            <a:extLst>
              <a:ext uri="{FF2B5EF4-FFF2-40B4-BE49-F238E27FC236}">
                <a16:creationId xmlns:a16="http://schemas.microsoft.com/office/drawing/2014/main" id="{3AC466B7-565F-5B21-1119-F5F4CA5DAAA5}"/>
              </a:ext>
            </a:extLst>
          </p:cNvPr>
          <p:cNvSpPr txBox="1"/>
          <p:nvPr/>
        </p:nvSpPr>
        <p:spPr>
          <a:xfrm>
            <a:off x="8929571" y="3273275"/>
            <a:ext cx="599523" cy="205890"/>
          </a:xfrm>
          <a:prstGeom prst="rect">
            <a:avLst/>
          </a:prstGeom>
          <a:noFill/>
        </p:spPr>
        <p:txBody>
          <a:bodyPr wrap="none" lIns="0" tIns="0" rIns="0" bIns="0" rtlCol="0">
            <a:spAutoFit/>
          </a:bodyPr>
          <a:lstStyle/>
          <a:p>
            <a:pPr algn="l">
              <a:lnSpc>
                <a:spcPct val="120000"/>
              </a:lnSpc>
            </a:pPr>
            <a:r>
              <a:rPr lang="en-GB" sz="1200" dirty="0">
                <a:solidFill>
                  <a:srgbClr val="962871"/>
                </a:solidFill>
              </a:rPr>
              <a:t>–17.7 kg</a:t>
            </a:r>
          </a:p>
        </p:txBody>
      </p:sp>
      <p:sp>
        <p:nvSpPr>
          <p:cNvPr id="148" name="TextBox 147">
            <a:extLst>
              <a:ext uri="{FF2B5EF4-FFF2-40B4-BE49-F238E27FC236}">
                <a16:creationId xmlns:a16="http://schemas.microsoft.com/office/drawing/2014/main" id="{A753799B-5184-D332-D9C0-A34D8EA36B41}"/>
              </a:ext>
            </a:extLst>
          </p:cNvPr>
          <p:cNvSpPr txBox="1"/>
          <p:nvPr/>
        </p:nvSpPr>
        <p:spPr>
          <a:xfrm>
            <a:off x="8929571" y="3822943"/>
            <a:ext cx="599523" cy="205890"/>
          </a:xfrm>
          <a:prstGeom prst="rect">
            <a:avLst/>
          </a:prstGeom>
          <a:noFill/>
        </p:spPr>
        <p:txBody>
          <a:bodyPr wrap="none" lIns="0" tIns="0" rIns="0" bIns="0" rtlCol="0">
            <a:spAutoFit/>
          </a:bodyPr>
          <a:lstStyle/>
          <a:p>
            <a:pPr algn="l">
              <a:lnSpc>
                <a:spcPct val="120000"/>
              </a:lnSpc>
            </a:pPr>
            <a:r>
              <a:rPr lang="en-GB" sz="1200" dirty="0">
                <a:solidFill>
                  <a:schemeClr val="accent1"/>
                </a:solidFill>
              </a:rPr>
              <a:t>–26.2 kg</a:t>
            </a:r>
          </a:p>
        </p:txBody>
      </p:sp>
      <p:sp>
        <p:nvSpPr>
          <p:cNvPr id="149" name="TextBox 148">
            <a:extLst>
              <a:ext uri="{FF2B5EF4-FFF2-40B4-BE49-F238E27FC236}">
                <a16:creationId xmlns:a16="http://schemas.microsoft.com/office/drawing/2014/main" id="{4610F448-94B7-0F69-03EC-9D6B2C022D00}"/>
              </a:ext>
            </a:extLst>
          </p:cNvPr>
          <p:cNvSpPr txBox="1"/>
          <p:nvPr/>
        </p:nvSpPr>
        <p:spPr>
          <a:xfrm>
            <a:off x="8929571" y="4019246"/>
            <a:ext cx="599523" cy="205890"/>
          </a:xfrm>
          <a:prstGeom prst="rect">
            <a:avLst/>
          </a:prstGeom>
          <a:noFill/>
        </p:spPr>
        <p:txBody>
          <a:bodyPr wrap="none" lIns="0" tIns="0" rIns="0" bIns="0" rtlCol="0">
            <a:spAutoFit/>
          </a:bodyPr>
          <a:lstStyle/>
          <a:p>
            <a:pPr algn="l">
              <a:lnSpc>
                <a:spcPct val="120000"/>
              </a:lnSpc>
            </a:pPr>
            <a:r>
              <a:rPr lang="en-GB" sz="1200" dirty="0">
                <a:solidFill>
                  <a:srgbClr val="962871"/>
                </a:solidFill>
              </a:rPr>
              <a:t>–29.1 kg</a:t>
            </a:r>
          </a:p>
        </p:txBody>
      </p:sp>
      <p:sp>
        <p:nvSpPr>
          <p:cNvPr id="6" name="TextBox 5">
            <a:extLst>
              <a:ext uri="{FF2B5EF4-FFF2-40B4-BE49-F238E27FC236}">
                <a16:creationId xmlns:a16="http://schemas.microsoft.com/office/drawing/2014/main" id="{3E314421-EA3D-9B70-EE09-B216F825FE8E}"/>
              </a:ext>
            </a:extLst>
          </p:cNvPr>
          <p:cNvSpPr txBox="1"/>
          <p:nvPr/>
        </p:nvSpPr>
        <p:spPr>
          <a:xfrm>
            <a:off x="892438" y="2504820"/>
            <a:ext cx="205890" cy="1901161"/>
          </a:xfrm>
          <a:prstGeom prst="rect">
            <a:avLst/>
          </a:prstGeom>
          <a:noFill/>
        </p:spPr>
        <p:txBody>
          <a:bodyPr vert="vert270" wrap="none" lIns="0" tIns="0" rIns="0" bIns="0" rtlCol="0">
            <a:spAutoFit/>
          </a:bodyPr>
          <a:lstStyle/>
          <a:p>
            <a:pPr algn="ctr">
              <a:lnSpc>
                <a:spcPct val="120000"/>
              </a:lnSpc>
            </a:pPr>
            <a:r>
              <a:rPr lang="en-GB" sz="1200" dirty="0">
                <a:solidFill>
                  <a:schemeClr val="tx2"/>
                </a:solidFill>
              </a:rPr>
              <a:t>Change from baseline (kg)</a:t>
            </a:r>
          </a:p>
        </p:txBody>
      </p:sp>
      <p:sp>
        <p:nvSpPr>
          <p:cNvPr id="27" name="Arc 26">
            <a:extLst>
              <a:ext uri="{FF2B5EF4-FFF2-40B4-BE49-F238E27FC236}">
                <a16:creationId xmlns:a16="http://schemas.microsoft.com/office/drawing/2014/main" id="{52FD1D85-635D-80F1-62C8-FEED485B8899}"/>
              </a:ext>
            </a:extLst>
          </p:cNvPr>
          <p:cNvSpPr/>
          <p:nvPr/>
        </p:nvSpPr>
        <p:spPr>
          <a:xfrm flipH="1">
            <a:off x="3181618" y="4917236"/>
            <a:ext cx="1783212" cy="1674793"/>
          </a:xfrm>
          <a:prstGeom prst="arc">
            <a:avLst>
              <a:gd name="adj1" fmla="val 17392581"/>
              <a:gd name="adj2" fmla="val 20762698"/>
            </a:avLst>
          </a:prstGeom>
          <a:ln w="38100">
            <a:solidFill>
              <a:schemeClr val="accent5"/>
            </a:solidFill>
            <a:head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TextBox 28">
            <a:extLst>
              <a:ext uri="{FF2B5EF4-FFF2-40B4-BE49-F238E27FC236}">
                <a16:creationId xmlns:a16="http://schemas.microsoft.com/office/drawing/2014/main" id="{1D95BEF6-F6AF-A93A-99FA-162B18FF2885}"/>
              </a:ext>
            </a:extLst>
          </p:cNvPr>
          <p:cNvSpPr txBox="1"/>
          <p:nvPr/>
        </p:nvSpPr>
        <p:spPr>
          <a:xfrm>
            <a:off x="647700" y="5572217"/>
            <a:ext cx="4013919" cy="498791"/>
          </a:xfrm>
          <a:prstGeom prst="rect">
            <a:avLst/>
          </a:prstGeom>
          <a:noFill/>
        </p:spPr>
        <p:txBody>
          <a:bodyPr wrap="none" lIns="0" tIns="0" rIns="0" bIns="0" rtlCol="0">
            <a:spAutoFit/>
          </a:bodyPr>
          <a:lstStyle/>
          <a:p>
            <a:pPr>
              <a:lnSpc>
                <a:spcPct val="120000"/>
              </a:lnSpc>
            </a:pPr>
            <a:r>
              <a:rPr lang="en-GB" sz="1400" b="1" dirty="0">
                <a:solidFill>
                  <a:schemeClr val="accent5"/>
                </a:solidFill>
              </a:rPr>
              <a:t>Early responders: </a:t>
            </a:r>
            <a:r>
              <a:rPr lang="en-GB" sz="1400" dirty="0">
                <a:solidFill>
                  <a:schemeClr val="tx2"/>
                </a:solidFill>
              </a:rPr>
              <a:t>≥15% weight loss at week 24</a:t>
            </a:r>
          </a:p>
          <a:p>
            <a:pPr>
              <a:lnSpc>
                <a:spcPct val="120000"/>
              </a:lnSpc>
            </a:pPr>
            <a:r>
              <a:rPr lang="en-GB" sz="1400" b="1" dirty="0">
                <a:solidFill>
                  <a:schemeClr val="accent5"/>
                </a:solidFill>
              </a:rPr>
              <a:t>Responders:</a:t>
            </a:r>
            <a:r>
              <a:rPr lang="en-GB" sz="1400" dirty="0">
                <a:solidFill>
                  <a:schemeClr val="tx2"/>
                </a:solidFill>
              </a:rPr>
              <a:t> &lt;15% weight loss at week 24</a:t>
            </a:r>
          </a:p>
        </p:txBody>
      </p:sp>
      <p:sp>
        <p:nvSpPr>
          <p:cNvPr id="2" name="Content Placeholder 5">
            <a:extLst>
              <a:ext uri="{FF2B5EF4-FFF2-40B4-BE49-F238E27FC236}">
                <a16:creationId xmlns:a16="http://schemas.microsoft.com/office/drawing/2014/main" id="{087560BF-653D-69BA-B7FC-77C90EE32AF4}"/>
              </a:ext>
            </a:extLst>
          </p:cNvPr>
          <p:cNvSpPr txBox="1">
            <a:spLocks/>
          </p:cNvSpPr>
          <p:nvPr/>
        </p:nvSpPr>
        <p:spPr>
          <a:xfrm>
            <a:off x="9864467" y="3317721"/>
            <a:ext cx="1902145" cy="215444"/>
          </a:xfrm>
          <a:prstGeom prst="rect">
            <a:avLst/>
          </a:prstGeom>
          <a:ln w="38100">
            <a:noFill/>
          </a:ln>
        </p:spPr>
        <p:txBody>
          <a:bodyPr vert="horz" lIns="0" tIns="0" rIns="0" bIns="0" rtlCol="0" anchor="ctr">
            <a:spAutoFit/>
          </a:bodyPr>
          <a:lstStyle>
            <a:lvl1pPr marL="27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1" kern="1200">
                <a:solidFill>
                  <a:schemeClr val="tx2"/>
                </a:solidFill>
                <a:latin typeface="+mn-lt"/>
                <a:ea typeface="Verdana" panose="020B0604030504040204" pitchFamily="34" charset="0"/>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kern="1200">
                <a:solidFill>
                  <a:schemeClr val="tx2"/>
                </a:solidFill>
                <a:latin typeface="+mn-lt"/>
                <a:ea typeface="Verdana" panose="020B0604030504040204" pitchFamily="34" charset="0"/>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1" kern="1200">
                <a:solidFill>
                  <a:schemeClr val="tx2"/>
                </a:solidFill>
                <a:latin typeface="+mn-lt"/>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kern="1200" baseline="0">
                <a:solidFill>
                  <a:schemeClr val="tx2"/>
                </a:solidFill>
                <a:latin typeface="+mn-lt"/>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kern="1200" baseline="0">
                <a:solidFill>
                  <a:schemeClr val="tx2"/>
                </a:solidFill>
                <a:latin typeface="+mn-lt"/>
                <a:ea typeface="+mn-ea"/>
                <a:cs typeface="+mn-cs"/>
              </a:defRPr>
            </a:lvl9pPr>
          </a:lstStyle>
          <a:p>
            <a:pPr marL="0" indent="0" algn="ctr">
              <a:buNone/>
            </a:pPr>
            <a:r>
              <a:rPr lang="en-GB" sz="1400" dirty="0" err="1"/>
              <a:t>p</a:t>
            </a:r>
            <a:r>
              <a:rPr lang="en-GB" sz="1200" baseline="-25000" dirty="0" err="1"/>
              <a:t>interaction</a:t>
            </a:r>
            <a:r>
              <a:rPr lang="en-GB" sz="1400" dirty="0"/>
              <a:t>=0.888</a:t>
            </a:r>
          </a:p>
        </p:txBody>
      </p:sp>
      <p:sp>
        <p:nvSpPr>
          <p:cNvPr id="9" name="Right Bracket 8">
            <a:extLst>
              <a:ext uri="{FF2B5EF4-FFF2-40B4-BE49-F238E27FC236}">
                <a16:creationId xmlns:a16="http://schemas.microsoft.com/office/drawing/2014/main" id="{7F552781-4AB9-B771-ECC0-36A2F2267ABF}"/>
              </a:ext>
            </a:extLst>
          </p:cNvPr>
          <p:cNvSpPr/>
          <p:nvPr/>
        </p:nvSpPr>
        <p:spPr>
          <a:xfrm>
            <a:off x="9579894" y="3251199"/>
            <a:ext cx="106801" cy="874265"/>
          </a:xfrm>
          <a:prstGeom prst="rightBracket">
            <a:avLst>
              <a:gd name="adj" fmla="val 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Right Bracket 11">
            <a:extLst>
              <a:ext uri="{FF2B5EF4-FFF2-40B4-BE49-F238E27FC236}">
                <a16:creationId xmlns:a16="http://schemas.microsoft.com/office/drawing/2014/main" id="{FB3717B9-829C-6E4E-AD29-E1EDCC1E584E}"/>
              </a:ext>
            </a:extLst>
          </p:cNvPr>
          <p:cNvSpPr/>
          <p:nvPr/>
        </p:nvSpPr>
        <p:spPr>
          <a:xfrm>
            <a:off x="9579894" y="3403600"/>
            <a:ext cx="106801" cy="546099"/>
          </a:xfrm>
          <a:prstGeom prst="rightBracket">
            <a:avLst>
              <a:gd name="adj" fmla="val 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Slide Number Placeholder 6">
            <a:extLst>
              <a:ext uri="{FF2B5EF4-FFF2-40B4-BE49-F238E27FC236}">
                <a16:creationId xmlns:a16="http://schemas.microsoft.com/office/drawing/2014/main" id="{86609E81-21E9-DA62-04AD-698D92323DF4}"/>
              </a:ext>
            </a:extLst>
          </p:cNvPr>
          <p:cNvSpPr txBox="1">
            <a:spLocks/>
          </p:cNvSpPr>
          <p:nvPr/>
        </p:nvSpPr>
        <p:spPr>
          <a:xfrm>
            <a:off x="11739292" y="6633537"/>
            <a:ext cx="294545" cy="125850"/>
          </a:xfrm>
          <a:prstGeom prst="rect">
            <a:avLst/>
          </a:prstGeom>
        </p:spPr>
        <p:txBody>
          <a:bodyPr vert="horz" lIns="0" tIns="0" rIns="0" bIns="0" rtlCol="0" anchor="t"/>
          <a:lstStyle>
            <a:defPPr>
              <a:defRPr lang="en-US"/>
            </a:defPPr>
            <a:lvl1pPr marL="0" algn="l" defTabSz="914400" rtl="0" eaLnBrk="1" latinLnBrk="0" hangingPunct="1">
              <a:defRPr sz="700" kern="1200">
                <a:solidFill>
                  <a:schemeClr val="tx2"/>
                </a:solidFill>
                <a:latin typeface="+mn-lt"/>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3AA811B-2EBD-4900-905E-5BE206449611}" type="slidenum">
              <a:rPr lang="en-GB" smtClean="0"/>
              <a:pPr algn="r"/>
              <a:t>8</a:t>
            </a:fld>
            <a:endParaRPr lang="en-GB" dirty="0"/>
          </a:p>
        </p:txBody>
      </p:sp>
      <p:sp>
        <p:nvSpPr>
          <p:cNvPr id="40" name="Title 7">
            <a:extLst>
              <a:ext uri="{FF2B5EF4-FFF2-40B4-BE49-F238E27FC236}">
                <a16:creationId xmlns:a16="http://schemas.microsoft.com/office/drawing/2014/main" id="{3E61D332-CB40-3920-5ECC-2828739CAC8E}"/>
              </a:ext>
            </a:extLst>
          </p:cNvPr>
          <p:cNvSpPr>
            <a:spLocks noGrp="1"/>
          </p:cNvSpPr>
          <p:nvPr>
            <p:ph type="title"/>
          </p:nvPr>
        </p:nvSpPr>
        <p:spPr>
          <a:xfrm>
            <a:off x="648000" y="311403"/>
            <a:ext cx="10896000" cy="1288240"/>
          </a:xfrm>
        </p:spPr>
        <p:txBody>
          <a:bodyPr/>
          <a:lstStyle/>
          <a:p>
            <a:r>
              <a:rPr lang="en-GB" noProof="0" dirty="0"/>
              <a:t>Change (kg) in body weight from baseline to week 72 for early responders and responders</a:t>
            </a:r>
          </a:p>
        </p:txBody>
      </p:sp>
      <p:grpSp>
        <p:nvGrpSpPr>
          <p:cNvPr id="43" name="Group 179">
            <a:extLst>
              <a:ext uri="{FF2B5EF4-FFF2-40B4-BE49-F238E27FC236}">
                <a16:creationId xmlns:a16="http://schemas.microsoft.com/office/drawing/2014/main" id="{7E2421D5-4FAC-CCE9-95AB-8B4D900A1637}"/>
              </a:ext>
            </a:extLst>
          </p:cNvPr>
          <p:cNvGrpSpPr/>
          <p:nvPr/>
        </p:nvGrpSpPr>
        <p:grpSpPr>
          <a:xfrm>
            <a:off x="5889059" y="5773378"/>
            <a:ext cx="3551872" cy="532899"/>
            <a:chOff x="3535204" y="5644700"/>
            <a:chExt cx="3551872" cy="532899"/>
          </a:xfrm>
        </p:grpSpPr>
        <p:grpSp>
          <p:nvGrpSpPr>
            <p:cNvPr id="44" name="Group 154">
              <a:extLst>
                <a:ext uri="{FF2B5EF4-FFF2-40B4-BE49-F238E27FC236}">
                  <a16:creationId xmlns:a16="http://schemas.microsoft.com/office/drawing/2014/main" id="{C18E29CA-843B-2517-3808-57C44E9608E9}"/>
                </a:ext>
              </a:extLst>
            </p:cNvPr>
            <p:cNvGrpSpPr/>
            <p:nvPr/>
          </p:nvGrpSpPr>
          <p:grpSpPr>
            <a:xfrm>
              <a:off x="3535204" y="5644700"/>
              <a:ext cx="410650" cy="72000"/>
              <a:chOff x="963462" y="4745705"/>
              <a:chExt cx="410650" cy="72000"/>
            </a:xfrm>
          </p:grpSpPr>
          <p:cxnSp>
            <p:nvCxnSpPr>
              <p:cNvPr id="89" name="Straight Connector 153">
                <a:extLst>
                  <a:ext uri="{FF2B5EF4-FFF2-40B4-BE49-F238E27FC236}">
                    <a16:creationId xmlns:a16="http://schemas.microsoft.com/office/drawing/2014/main" id="{4AB3F324-870C-C74D-3540-0592B46F2E5D}"/>
                  </a:ext>
                </a:extLst>
              </p:cNvPr>
              <p:cNvCxnSpPr>
                <a:cxnSpLocks/>
              </p:cNvCxnSpPr>
              <p:nvPr/>
            </p:nvCxnSpPr>
            <p:spPr>
              <a:xfrm>
                <a:off x="963462" y="4781705"/>
                <a:ext cx="410650" cy="0"/>
              </a:xfrm>
              <a:prstGeom prst="line">
                <a:avLst/>
              </a:prstGeom>
              <a:ln w="25400" cap="sq">
                <a:solidFill>
                  <a:srgbClr val="962871"/>
                </a:solidFill>
              </a:ln>
            </p:spPr>
            <p:style>
              <a:lnRef idx="1">
                <a:schemeClr val="accent1"/>
              </a:lnRef>
              <a:fillRef idx="0">
                <a:schemeClr val="accent1"/>
              </a:fillRef>
              <a:effectRef idx="0">
                <a:schemeClr val="accent1"/>
              </a:effectRef>
              <a:fontRef idx="minor">
                <a:schemeClr val="tx1"/>
              </a:fontRef>
            </p:style>
          </p:cxnSp>
          <p:sp>
            <p:nvSpPr>
              <p:cNvPr id="90" name="Rectangle 151">
                <a:extLst>
                  <a:ext uri="{FF2B5EF4-FFF2-40B4-BE49-F238E27FC236}">
                    <a16:creationId xmlns:a16="http://schemas.microsoft.com/office/drawing/2014/main" id="{BCE49C09-500C-18D0-3DE2-2CE33A8D3748}"/>
                  </a:ext>
                </a:extLst>
              </p:cNvPr>
              <p:cNvSpPr>
                <a:spLocks noChangeAspect="1"/>
              </p:cNvSpPr>
              <p:nvPr/>
            </p:nvSpPr>
            <p:spPr>
              <a:xfrm>
                <a:off x="1132787" y="4745705"/>
                <a:ext cx="72000" cy="72000"/>
              </a:xfrm>
              <a:prstGeom prst="rect">
                <a:avLst/>
              </a:prstGeom>
              <a:solidFill>
                <a:srgbClr val="962871"/>
              </a:solidFill>
              <a:ln w="25400">
                <a:solidFill>
                  <a:srgbClr val="962871"/>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Semaglutide 7.2 mg early responders (n=270)</a:t>
                </a:r>
              </a:p>
            </p:txBody>
          </p:sp>
        </p:grpSp>
        <p:grpSp>
          <p:nvGrpSpPr>
            <p:cNvPr id="45" name="Group 155">
              <a:extLst>
                <a:ext uri="{FF2B5EF4-FFF2-40B4-BE49-F238E27FC236}">
                  <a16:creationId xmlns:a16="http://schemas.microsoft.com/office/drawing/2014/main" id="{B7424F6B-5EA5-C04A-B33D-75E0D372FE05}"/>
                </a:ext>
              </a:extLst>
            </p:cNvPr>
            <p:cNvGrpSpPr/>
            <p:nvPr/>
          </p:nvGrpSpPr>
          <p:grpSpPr>
            <a:xfrm>
              <a:off x="3535204" y="5839149"/>
              <a:ext cx="410650" cy="108000"/>
              <a:chOff x="963462" y="4646645"/>
              <a:chExt cx="410650" cy="108000"/>
            </a:xfrm>
          </p:grpSpPr>
          <p:cxnSp>
            <p:nvCxnSpPr>
              <p:cNvPr id="87" name="Straight Connector 157">
                <a:extLst>
                  <a:ext uri="{FF2B5EF4-FFF2-40B4-BE49-F238E27FC236}">
                    <a16:creationId xmlns:a16="http://schemas.microsoft.com/office/drawing/2014/main" id="{3D680853-8F1F-B995-129D-9C05B0A7DE42}"/>
                  </a:ext>
                </a:extLst>
              </p:cNvPr>
              <p:cNvCxnSpPr>
                <a:cxnSpLocks/>
              </p:cNvCxnSpPr>
              <p:nvPr/>
            </p:nvCxnSpPr>
            <p:spPr>
              <a:xfrm>
                <a:off x="963462" y="4700645"/>
                <a:ext cx="410650" cy="0"/>
              </a:xfrm>
              <a:prstGeom prst="line">
                <a:avLst/>
              </a:prstGeom>
              <a:ln w="254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88" name="Diamond 156">
                <a:extLst>
                  <a:ext uri="{FF2B5EF4-FFF2-40B4-BE49-F238E27FC236}">
                    <a16:creationId xmlns:a16="http://schemas.microsoft.com/office/drawing/2014/main" id="{F667F29B-5689-56BF-4C77-8D1400E0EB3E}"/>
                  </a:ext>
                </a:extLst>
              </p:cNvPr>
              <p:cNvSpPr>
                <a:spLocks noChangeAspect="1"/>
              </p:cNvSpPr>
              <p:nvPr/>
            </p:nvSpPr>
            <p:spPr>
              <a:xfrm>
                <a:off x="1114787" y="4646645"/>
                <a:ext cx="108000" cy="108000"/>
              </a:xfrm>
              <a:prstGeom prst="diamond">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Semaglutide 2.4 mg early responders (n=42)</a:t>
                </a:r>
              </a:p>
            </p:txBody>
          </p:sp>
        </p:grpSp>
        <p:grpSp>
          <p:nvGrpSpPr>
            <p:cNvPr id="46" name="Group 158">
              <a:extLst>
                <a:ext uri="{FF2B5EF4-FFF2-40B4-BE49-F238E27FC236}">
                  <a16:creationId xmlns:a16="http://schemas.microsoft.com/office/drawing/2014/main" id="{DCA62A18-3BE3-4E39-8F3D-A480DE27DDFA}"/>
                </a:ext>
              </a:extLst>
            </p:cNvPr>
            <p:cNvGrpSpPr/>
            <p:nvPr/>
          </p:nvGrpSpPr>
          <p:grpSpPr>
            <a:xfrm>
              <a:off x="3535204" y="6069599"/>
              <a:ext cx="410650" cy="108000"/>
              <a:chOff x="963462" y="4646645"/>
              <a:chExt cx="410650" cy="108000"/>
            </a:xfrm>
          </p:grpSpPr>
          <p:cxnSp>
            <p:nvCxnSpPr>
              <p:cNvPr id="85" name="Straight Connector 159">
                <a:extLst>
                  <a:ext uri="{FF2B5EF4-FFF2-40B4-BE49-F238E27FC236}">
                    <a16:creationId xmlns:a16="http://schemas.microsoft.com/office/drawing/2014/main" id="{908C6719-AC9E-B33C-4E12-DBBD2B650176}"/>
                  </a:ext>
                </a:extLst>
              </p:cNvPr>
              <p:cNvCxnSpPr>
                <a:cxnSpLocks/>
              </p:cNvCxnSpPr>
              <p:nvPr/>
            </p:nvCxnSpPr>
            <p:spPr>
              <a:xfrm>
                <a:off x="963462" y="4700645"/>
                <a:ext cx="410650" cy="0"/>
              </a:xfrm>
              <a:prstGeom prst="line">
                <a:avLst/>
              </a:prstGeom>
              <a:ln w="25400" cap="sq">
                <a:solidFill>
                  <a:schemeClr val="accent6"/>
                </a:solidFill>
              </a:ln>
            </p:spPr>
            <p:style>
              <a:lnRef idx="1">
                <a:schemeClr val="accent1"/>
              </a:lnRef>
              <a:fillRef idx="0">
                <a:schemeClr val="accent1"/>
              </a:fillRef>
              <a:effectRef idx="0">
                <a:schemeClr val="accent1"/>
              </a:effectRef>
              <a:fontRef idx="minor">
                <a:schemeClr val="tx1"/>
              </a:fontRef>
            </p:style>
          </p:cxnSp>
          <p:sp>
            <p:nvSpPr>
              <p:cNvPr id="86" name="Flowchart: Merge 160">
                <a:extLst>
                  <a:ext uri="{FF2B5EF4-FFF2-40B4-BE49-F238E27FC236}">
                    <a16:creationId xmlns:a16="http://schemas.microsoft.com/office/drawing/2014/main" id="{17AE41D8-391B-81A6-C8E1-724A050298AB}"/>
                  </a:ext>
                </a:extLst>
              </p:cNvPr>
              <p:cNvSpPr>
                <a:spLocks noChangeAspect="1"/>
              </p:cNvSpPr>
              <p:nvPr/>
            </p:nvSpPr>
            <p:spPr>
              <a:xfrm>
                <a:off x="1114787" y="4646645"/>
                <a:ext cx="108000" cy="108000"/>
              </a:xfrm>
              <a:prstGeom prst="flowChartMerg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Placebo early responders (n=6)</a:t>
                </a:r>
              </a:p>
            </p:txBody>
          </p:sp>
        </p:grpSp>
        <p:grpSp>
          <p:nvGrpSpPr>
            <p:cNvPr id="47" name="Group 161">
              <a:extLst>
                <a:ext uri="{FF2B5EF4-FFF2-40B4-BE49-F238E27FC236}">
                  <a16:creationId xmlns:a16="http://schemas.microsoft.com/office/drawing/2014/main" id="{D767FEA6-4468-689C-07D3-EECD038005DD}"/>
                </a:ext>
              </a:extLst>
            </p:cNvPr>
            <p:cNvGrpSpPr/>
            <p:nvPr/>
          </p:nvGrpSpPr>
          <p:grpSpPr>
            <a:xfrm>
              <a:off x="6676426" y="5644700"/>
              <a:ext cx="410650" cy="72000"/>
              <a:chOff x="399582" y="4745705"/>
              <a:chExt cx="410650" cy="72000"/>
            </a:xfrm>
            <a:solidFill>
              <a:schemeClr val="bg1"/>
            </a:solidFill>
          </p:grpSpPr>
          <p:cxnSp>
            <p:nvCxnSpPr>
              <p:cNvPr id="82" name="Straight Connector 162">
                <a:extLst>
                  <a:ext uri="{FF2B5EF4-FFF2-40B4-BE49-F238E27FC236}">
                    <a16:creationId xmlns:a16="http://schemas.microsoft.com/office/drawing/2014/main" id="{48A3F625-109F-1136-31B3-6B963ACCE611}"/>
                  </a:ext>
                </a:extLst>
              </p:cNvPr>
              <p:cNvCxnSpPr>
                <a:cxnSpLocks/>
              </p:cNvCxnSpPr>
              <p:nvPr/>
            </p:nvCxnSpPr>
            <p:spPr>
              <a:xfrm>
                <a:off x="399582" y="4781705"/>
                <a:ext cx="410650" cy="0"/>
              </a:xfrm>
              <a:prstGeom prst="line">
                <a:avLst/>
              </a:prstGeom>
              <a:grpFill/>
              <a:ln w="25400" cap="sq">
                <a:solidFill>
                  <a:srgbClr val="962871"/>
                </a:solidFill>
                <a:prstDash val="sysDash"/>
              </a:ln>
            </p:spPr>
            <p:style>
              <a:lnRef idx="1">
                <a:schemeClr val="accent1"/>
              </a:lnRef>
              <a:fillRef idx="0">
                <a:schemeClr val="accent1"/>
              </a:fillRef>
              <a:effectRef idx="0">
                <a:schemeClr val="accent1"/>
              </a:effectRef>
              <a:fontRef idx="minor">
                <a:schemeClr val="tx1"/>
              </a:fontRef>
            </p:style>
          </p:cxnSp>
          <p:sp>
            <p:nvSpPr>
              <p:cNvPr id="84" name="Rectangle 163">
                <a:extLst>
                  <a:ext uri="{FF2B5EF4-FFF2-40B4-BE49-F238E27FC236}">
                    <a16:creationId xmlns:a16="http://schemas.microsoft.com/office/drawing/2014/main" id="{9C781CE9-ABFE-422D-F530-24560CEC3040}"/>
                  </a:ext>
                </a:extLst>
              </p:cNvPr>
              <p:cNvSpPr>
                <a:spLocks noChangeAspect="1"/>
              </p:cNvSpPr>
              <p:nvPr/>
            </p:nvSpPr>
            <p:spPr>
              <a:xfrm>
                <a:off x="568907" y="4745705"/>
                <a:ext cx="72000" cy="72000"/>
              </a:xfrm>
              <a:prstGeom prst="rect">
                <a:avLst/>
              </a:prstGeom>
              <a:grpFill/>
              <a:ln w="25400">
                <a:solidFill>
                  <a:srgbClr val="962871"/>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Semaglutide 7.2 mg responders (n=735)</a:t>
                </a:r>
              </a:p>
            </p:txBody>
          </p:sp>
        </p:grpSp>
        <p:grpSp>
          <p:nvGrpSpPr>
            <p:cNvPr id="48" name="Group 164">
              <a:extLst>
                <a:ext uri="{FF2B5EF4-FFF2-40B4-BE49-F238E27FC236}">
                  <a16:creationId xmlns:a16="http://schemas.microsoft.com/office/drawing/2014/main" id="{B7639CDF-527E-DC24-A08F-F1CAA3BB41A0}"/>
                </a:ext>
              </a:extLst>
            </p:cNvPr>
            <p:cNvGrpSpPr/>
            <p:nvPr/>
          </p:nvGrpSpPr>
          <p:grpSpPr>
            <a:xfrm>
              <a:off x="6676426" y="5839149"/>
              <a:ext cx="410650" cy="108000"/>
              <a:chOff x="399582" y="4646645"/>
              <a:chExt cx="410650" cy="108000"/>
            </a:xfrm>
            <a:solidFill>
              <a:schemeClr val="bg1"/>
            </a:solidFill>
          </p:grpSpPr>
          <p:cxnSp>
            <p:nvCxnSpPr>
              <p:cNvPr id="79" name="Straight Connector 165">
                <a:extLst>
                  <a:ext uri="{FF2B5EF4-FFF2-40B4-BE49-F238E27FC236}">
                    <a16:creationId xmlns:a16="http://schemas.microsoft.com/office/drawing/2014/main" id="{DFD29E67-DEFF-2841-7874-2C2645545B29}"/>
                  </a:ext>
                </a:extLst>
              </p:cNvPr>
              <p:cNvCxnSpPr>
                <a:cxnSpLocks/>
              </p:cNvCxnSpPr>
              <p:nvPr/>
            </p:nvCxnSpPr>
            <p:spPr>
              <a:xfrm>
                <a:off x="399582" y="4700645"/>
                <a:ext cx="410650" cy="0"/>
              </a:xfrm>
              <a:prstGeom prst="line">
                <a:avLst/>
              </a:prstGeom>
              <a:grpFill/>
              <a:ln w="25400" cap="sq">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0" name="Diamond 166">
                <a:extLst>
                  <a:ext uri="{FF2B5EF4-FFF2-40B4-BE49-F238E27FC236}">
                    <a16:creationId xmlns:a16="http://schemas.microsoft.com/office/drawing/2014/main" id="{B94792FF-179E-B224-C9E7-0E33C32DF3EA}"/>
                  </a:ext>
                </a:extLst>
              </p:cNvPr>
              <p:cNvSpPr>
                <a:spLocks noChangeAspect="1"/>
              </p:cNvSpPr>
              <p:nvPr/>
            </p:nvSpPr>
            <p:spPr>
              <a:xfrm>
                <a:off x="550907" y="4646645"/>
                <a:ext cx="108000" cy="108000"/>
              </a:xfrm>
              <a:prstGeom prst="diamond">
                <a:avLst/>
              </a:prstGeom>
              <a:grp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Semaglutide 2.4 mg responders (n=159)</a:t>
                </a:r>
              </a:p>
            </p:txBody>
          </p:sp>
        </p:grpSp>
        <p:grpSp>
          <p:nvGrpSpPr>
            <p:cNvPr id="49" name="Group 167">
              <a:extLst>
                <a:ext uri="{FF2B5EF4-FFF2-40B4-BE49-F238E27FC236}">
                  <a16:creationId xmlns:a16="http://schemas.microsoft.com/office/drawing/2014/main" id="{1C03EDA3-E284-9AC2-FE18-35E69E51DA22}"/>
                </a:ext>
              </a:extLst>
            </p:cNvPr>
            <p:cNvGrpSpPr/>
            <p:nvPr/>
          </p:nvGrpSpPr>
          <p:grpSpPr>
            <a:xfrm>
              <a:off x="6676426" y="6069599"/>
              <a:ext cx="410650" cy="108000"/>
              <a:chOff x="399582" y="4646645"/>
              <a:chExt cx="410650" cy="108000"/>
            </a:xfrm>
            <a:solidFill>
              <a:schemeClr val="bg1"/>
            </a:solidFill>
          </p:grpSpPr>
          <p:cxnSp>
            <p:nvCxnSpPr>
              <p:cNvPr id="50" name="Straight Connector 168">
                <a:extLst>
                  <a:ext uri="{FF2B5EF4-FFF2-40B4-BE49-F238E27FC236}">
                    <a16:creationId xmlns:a16="http://schemas.microsoft.com/office/drawing/2014/main" id="{07C723F6-C2DE-83BE-22FA-9875B143F325}"/>
                  </a:ext>
                </a:extLst>
              </p:cNvPr>
              <p:cNvCxnSpPr>
                <a:cxnSpLocks/>
              </p:cNvCxnSpPr>
              <p:nvPr/>
            </p:nvCxnSpPr>
            <p:spPr>
              <a:xfrm>
                <a:off x="399582" y="4700645"/>
                <a:ext cx="410650" cy="0"/>
              </a:xfrm>
              <a:prstGeom prst="line">
                <a:avLst/>
              </a:prstGeom>
              <a:grpFill/>
              <a:ln w="25400" cap="sq">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51" name="Flowchart: Merge 169">
                <a:extLst>
                  <a:ext uri="{FF2B5EF4-FFF2-40B4-BE49-F238E27FC236}">
                    <a16:creationId xmlns:a16="http://schemas.microsoft.com/office/drawing/2014/main" id="{0EBB6962-B703-3C00-B5CE-3372EC1FB5AB}"/>
                  </a:ext>
                </a:extLst>
              </p:cNvPr>
              <p:cNvSpPr>
                <a:spLocks noChangeAspect="1"/>
              </p:cNvSpPr>
              <p:nvPr/>
            </p:nvSpPr>
            <p:spPr>
              <a:xfrm>
                <a:off x="550907" y="4646645"/>
                <a:ext cx="108000" cy="108000"/>
              </a:xfrm>
              <a:prstGeom prst="flowChartMerge">
                <a:avLst/>
              </a:prstGeom>
              <a:grp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612000" tIns="0" rIns="0" bIns="0" rtlCol="0" anchor="ctr"/>
              <a:lstStyle/>
              <a:p>
                <a:r>
                  <a:rPr lang="en-GB" sz="900" noProof="0" dirty="0">
                    <a:solidFill>
                      <a:schemeClr val="tx2"/>
                    </a:solidFill>
                  </a:rPr>
                  <a:t>Placebo responders (n=195)</a:t>
                </a:r>
              </a:p>
            </p:txBody>
          </p:sp>
        </p:grpSp>
      </p:grpSp>
      <p:cxnSp>
        <p:nvCxnSpPr>
          <p:cNvPr id="162" name="Straight Connector 14">
            <a:extLst>
              <a:ext uri="{FF2B5EF4-FFF2-40B4-BE49-F238E27FC236}">
                <a16:creationId xmlns:a16="http://schemas.microsoft.com/office/drawing/2014/main" id="{6834F29D-68AF-A961-6C3C-4AD12B9A1303}"/>
              </a:ext>
            </a:extLst>
          </p:cNvPr>
          <p:cNvCxnSpPr>
            <a:cxnSpLocks/>
          </p:cNvCxnSpPr>
          <p:nvPr/>
        </p:nvCxnSpPr>
        <p:spPr>
          <a:xfrm>
            <a:off x="9881530" y="3603434"/>
            <a:ext cx="1848144"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3" name="Straight Connector 15">
            <a:extLst>
              <a:ext uri="{FF2B5EF4-FFF2-40B4-BE49-F238E27FC236}">
                <a16:creationId xmlns:a16="http://schemas.microsoft.com/office/drawing/2014/main" id="{9205363C-82A6-3B01-6B92-F6A62BE7F86D}"/>
              </a:ext>
            </a:extLst>
          </p:cNvPr>
          <p:cNvCxnSpPr>
            <a:cxnSpLocks/>
          </p:cNvCxnSpPr>
          <p:nvPr/>
        </p:nvCxnSpPr>
        <p:spPr>
          <a:xfrm>
            <a:off x="10805603" y="3603434"/>
            <a:ext cx="0" cy="75626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Content Placeholder 5">
            <a:extLst>
              <a:ext uri="{FF2B5EF4-FFF2-40B4-BE49-F238E27FC236}">
                <a16:creationId xmlns:a16="http://schemas.microsoft.com/office/drawing/2014/main" id="{0951D7E2-5C1D-9F11-87CF-E9F452C062F1}"/>
              </a:ext>
            </a:extLst>
          </p:cNvPr>
          <p:cNvSpPr txBox="1">
            <a:spLocks/>
          </p:cNvSpPr>
          <p:nvPr/>
        </p:nvSpPr>
        <p:spPr>
          <a:xfrm>
            <a:off x="9886519" y="4370388"/>
            <a:ext cx="1901825" cy="1106487"/>
          </a:xfrm>
          <a:prstGeom prst="rect">
            <a:avLst/>
          </a:prstGeom>
          <a:ln w="38100">
            <a:noFill/>
          </a:ln>
        </p:spPr>
        <p:txBody>
          <a:bodyPr vert="horz" wrap="square" lIns="0" tIns="0" rIns="0" bIns="0" rtlCol="0" anchor="ctr">
            <a:spAutoFit/>
          </a:bodyPr>
          <a:lstStyle>
            <a:lvl1pPr marL="27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kern="1200">
                <a:solidFill>
                  <a:schemeClr val="tx2"/>
                </a:solidFill>
                <a:latin typeface="+mn-lt"/>
                <a:ea typeface="Verdana" panose="020B0604030504040204" pitchFamily="34" charset="0"/>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1" kern="1200">
                <a:solidFill>
                  <a:schemeClr val="tx2"/>
                </a:solidFill>
                <a:latin typeface="+mn-lt"/>
                <a:ea typeface="Verdana" panose="020B0604030504040204" pitchFamily="34" charset="0"/>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kern="1200">
                <a:solidFill>
                  <a:schemeClr val="tx2"/>
                </a:solidFill>
                <a:latin typeface="+mn-lt"/>
                <a:ea typeface="Verdana" panose="020B0604030504040204" pitchFamily="34" charset="0"/>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1" kern="1200">
                <a:solidFill>
                  <a:schemeClr val="tx2"/>
                </a:solidFill>
                <a:latin typeface="+mn-lt"/>
                <a:ea typeface="+mn-ea"/>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0" kern="1200" baseline="0">
                <a:solidFill>
                  <a:schemeClr val="tx2"/>
                </a:solidFill>
                <a:latin typeface="+mn-lt"/>
                <a:ea typeface="+mn-ea"/>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kern="1200" baseline="0">
                <a:solidFill>
                  <a:schemeClr val="tx2"/>
                </a:solidFill>
                <a:latin typeface="+mn-lt"/>
                <a:ea typeface="+mn-ea"/>
                <a:cs typeface="+mn-cs"/>
              </a:defRPr>
            </a:lvl9pPr>
          </a:lstStyle>
          <a:p>
            <a:pPr marL="0" indent="0" algn="ctr">
              <a:buFont typeface="Arial" panose="020B0604020202020204" pitchFamily="34" charset="0"/>
              <a:buNone/>
            </a:pPr>
            <a:r>
              <a:rPr lang="en-GB" sz="1200" dirty="0"/>
              <a:t>There were no significant interactions between the semaglutide dose and responder status for overall mean change (kg) in body weight</a:t>
            </a:r>
          </a:p>
        </p:txBody>
      </p:sp>
    </p:spTree>
    <p:extLst>
      <p:ext uri="{BB962C8B-B14F-4D97-AF65-F5344CB8AC3E}">
        <p14:creationId xmlns:p14="http://schemas.microsoft.com/office/powerpoint/2010/main" val="1743914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AA3F6-B453-CDD7-A5E8-7D6DB4C9EA1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5732D67-778A-2B61-EF48-2C1F6D06D411}"/>
              </a:ext>
            </a:extLst>
          </p:cNvPr>
          <p:cNvSpPr/>
          <p:nvPr/>
        </p:nvSpPr>
        <p:spPr>
          <a:xfrm>
            <a:off x="-2" y="1723867"/>
            <a:ext cx="4886795" cy="4099029"/>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9" name="Title 7">
            <a:extLst>
              <a:ext uri="{FF2B5EF4-FFF2-40B4-BE49-F238E27FC236}">
                <a16:creationId xmlns:a16="http://schemas.microsoft.com/office/drawing/2014/main" id="{8717EB88-BF95-B10B-8BDB-81362FDCD644}"/>
              </a:ext>
            </a:extLst>
          </p:cNvPr>
          <p:cNvSpPr>
            <a:spLocks noGrp="1"/>
          </p:cNvSpPr>
          <p:nvPr>
            <p:ph type="title"/>
          </p:nvPr>
        </p:nvSpPr>
        <p:spPr/>
        <p:txBody>
          <a:bodyPr/>
          <a:lstStyle/>
          <a:p>
            <a:r>
              <a:rPr lang="en-GB" noProof="0" dirty="0"/>
              <a:t>Overview of AEs</a:t>
            </a:r>
          </a:p>
        </p:txBody>
      </p:sp>
      <p:sp>
        <p:nvSpPr>
          <p:cNvPr id="10" name="Text Placeholder 9">
            <a:extLst>
              <a:ext uri="{FF2B5EF4-FFF2-40B4-BE49-F238E27FC236}">
                <a16:creationId xmlns:a16="http://schemas.microsoft.com/office/drawing/2014/main" id="{28393F4E-A97D-427A-20B7-D72E25279F7C}"/>
              </a:ext>
            </a:extLst>
          </p:cNvPr>
          <p:cNvSpPr>
            <a:spLocks noGrp="1"/>
          </p:cNvSpPr>
          <p:nvPr>
            <p:ph type="body" sz="quarter" idx="13"/>
          </p:nvPr>
        </p:nvSpPr>
        <p:spPr/>
        <p:txBody>
          <a:bodyPr/>
          <a:lstStyle/>
          <a:p>
            <a:pPr>
              <a:spcBef>
                <a:spcPts val="0"/>
              </a:spcBef>
            </a:pPr>
            <a:r>
              <a:rPr lang="en-GB" sz="700" noProof="0" dirty="0"/>
              <a:t>AEs with onset during the on-treatment period are shown for the safety analysis set (all exposed participants). A time point is considered as on treatment if any dose of trial product was administered within the prior 63 days.</a:t>
            </a:r>
          </a:p>
          <a:p>
            <a:pPr>
              <a:spcBef>
                <a:spcPts val="0"/>
              </a:spcBef>
            </a:pPr>
            <a:r>
              <a:rPr lang="en-GB" sz="700" noProof="0" dirty="0"/>
              <a:t>n, number of participants experiencing at least one event; %, percentage of participants experiencing at least one event; E, number of events; R, event rate per 100 years;</a:t>
            </a:r>
            <a:r>
              <a:rPr lang="en-GB" sz="700" dirty="0"/>
              <a:t> </a:t>
            </a:r>
            <a:r>
              <a:rPr lang="en-GB" sz="700" noProof="0" dirty="0"/>
              <a:t>AE, adverse event.</a:t>
            </a:r>
          </a:p>
        </p:txBody>
      </p:sp>
      <p:graphicFrame>
        <p:nvGraphicFramePr>
          <p:cNvPr id="6" name="Table 5">
            <a:extLst>
              <a:ext uri="{FF2B5EF4-FFF2-40B4-BE49-F238E27FC236}">
                <a16:creationId xmlns:a16="http://schemas.microsoft.com/office/drawing/2014/main" id="{4FB3414B-5B8D-7603-928E-2CF53EB1171E}"/>
              </a:ext>
            </a:extLst>
          </p:cNvPr>
          <p:cNvGraphicFramePr>
            <a:graphicFrameLocks noGrp="1"/>
          </p:cNvGraphicFramePr>
          <p:nvPr>
            <p:extLst>
              <p:ext uri="{D42A27DB-BD31-4B8C-83A1-F6EECF244321}">
                <p14:modId xmlns:p14="http://schemas.microsoft.com/office/powerpoint/2010/main" val="1693757727"/>
              </p:ext>
            </p:extLst>
          </p:nvPr>
        </p:nvGraphicFramePr>
        <p:xfrm>
          <a:off x="289209" y="1494094"/>
          <a:ext cx="11613582" cy="4328802"/>
        </p:xfrm>
        <a:graphic>
          <a:graphicData uri="http://schemas.openxmlformats.org/drawingml/2006/table">
            <a:tbl>
              <a:tblPr/>
              <a:tblGrid>
                <a:gridCol w="1104750">
                  <a:extLst>
                    <a:ext uri="{9D8B030D-6E8A-4147-A177-3AD203B41FA5}">
                      <a16:colId xmlns:a16="http://schemas.microsoft.com/office/drawing/2014/main" val="3919407006"/>
                    </a:ext>
                  </a:extLst>
                </a:gridCol>
                <a:gridCol w="437868">
                  <a:extLst>
                    <a:ext uri="{9D8B030D-6E8A-4147-A177-3AD203B41FA5}">
                      <a16:colId xmlns:a16="http://schemas.microsoft.com/office/drawing/2014/main" val="3929126356"/>
                    </a:ext>
                  </a:extLst>
                </a:gridCol>
                <a:gridCol w="437868">
                  <a:extLst>
                    <a:ext uri="{9D8B030D-6E8A-4147-A177-3AD203B41FA5}">
                      <a16:colId xmlns:a16="http://schemas.microsoft.com/office/drawing/2014/main" val="1020768591"/>
                    </a:ext>
                  </a:extLst>
                </a:gridCol>
                <a:gridCol w="437868">
                  <a:extLst>
                    <a:ext uri="{9D8B030D-6E8A-4147-A177-3AD203B41FA5}">
                      <a16:colId xmlns:a16="http://schemas.microsoft.com/office/drawing/2014/main" val="4288571539"/>
                    </a:ext>
                  </a:extLst>
                </a:gridCol>
                <a:gridCol w="437868">
                  <a:extLst>
                    <a:ext uri="{9D8B030D-6E8A-4147-A177-3AD203B41FA5}">
                      <a16:colId xmlns:a16="http://schemas.microsoft.com/office/drawing/2014/main" val="1711056944"/>
                    </a:ext>
                  </a:extLst>
                </a:gridCol>
                <a:gridCol w="437868">
                  <a:extLst>
                    <a:ext uri="{9D8B030D-6E8A-4147-A177-3AD203B41FA5}">
                      <a16:colId xmlns:a16="http://schemas.microsoft.com/office/drawing/2014/main" val="130720840"/>
                    </a:ext>
                  </a:extLst>
                </a:gridCol>
                <a:gridCol w="437868">
                  <a:extLst>
                    <a:ext uri="{9D8B030D-6E8A-4147-A177-3AD203B41FA5}">
                      <a16:colId xmlns:a16="http://schemas.microsoft.com/office/drawing/2014/main" val="397233991"/>
                    </a:ext>
                  </a:extLst>
                </a:gridCol>
                <a:gridCol w="437868">
                  <a:extLst>
                    <a:ext uri="{9D8B030D-6E8A-4147-A177-3AD203B41FA5}">
                      <a16:colId xmlns:a16="http://schemas.microsoft.com/office/drawing/2014/main" val="1641793646"/>
                    </a:ext>
                  </a:extLst>
                </a:gridCol>
                <a:gridCol w="437868">
                  <a:extLst>
                    <a:ext uri="{9D8B030D-6E8A-4147-A177-3AD203B41FA5}">
                      <a16:colId xmlns:a16="http://schemas.microsoft.com/office/drawing/2014/main" val="2150535063"/>
                    </a:ext>
                  </a:extLst>
                </a:gridCol>
                <a:gridCol w="437868">
                  <a:extLst>
                    <a:ext uri="{9D8B030D-6E8A-4147-A177-3AD203B41FA5}">
                      <a16:colId xmlns:a16="http://schemas.microsoft.com/office/drawing/2014/main" val="2476139689"/>
                    </a:ext>
                  </a:extLst>
                </a:gridCol>
                <a:gridCol w="437868">
                  <a:extLst>
                    <a:ext uri="{9D8B030D-6E8A-4147-A177-3AD203B41FA5}">
                      <a16:colId xmlns:a16="http://schemas.microsoft.com/office/drawing/2014/main" val="1503830547"/>
                    </a:ext>
                  </a:extLst>
                </a:gridCol>
                <a:gridCol w="437868">
                  <a:extLst>
                    <a:ext uri="{9D8B030D-6E8A-4147-A177-3AD203B41FA5}">
                      <a16:colId xmlns:a16="http://schemas.microsoft.com/office/drawing/2014/main" val="1518572403"/>
                    </a:ext>
                  </a:extLst>
                </a:gridCol>
                <a:gridCol w="437868">
                  <a:extLst>
                    <a:ext uri="{9D8B030D-6E8A-4147-A177-3AD203B41FA5}">
                      <a16:colId xmlns:a16="http://schemas.microsoft.com/office/drawing/2014/main" val="1246417634"/>
                    </a:ext>
                  </a:extLst>
                </a:gridCol>
                <a:gridCol w="437868">
                  <a:extLst>
                    <a:ext uri="{9D8B030D-6E8A-4147-A177-3AD203B41FA5}">
                      <a16:colId xmlns:a16="http://schemas.microsoft.com/office/drawing/2014/main" val="3640884880"/>
                    </a:ext>
                  </a:extLst>
                </a:gridCol>
                <a:gridCol w="437868">
                  <a:extLst>
                    <a:ext uri="{9D8B030D-6E8A-4147-A177-3AD203B41FA5}">
                      <a16:colId xmlns:a16="http://schemas.microsoft.com/office/drawing/2014/main" val="2065111234"/>
                    </a:ext>
                  </a:extLst>
                </a:gridCol>
                <a:gridCol w="437868">
                  <a:extLst>
                    <a:ext uri="{9D8B030D-6E8A-4147-A177-3AD203B41FA5}">
                      <a16:colId xmlns:a16="http://schemas.microsoft.com/office/drawing/2014/main" val="2457523251"/>
                    </a:ext>
                  </a:extLst>
                </a:gridCol>
                <a:gridCol w="437868">
                  <a:extLst>
                    <a:ext uri="{9D8B030D-6E8A-4147-A177-3AD203B41FA5}">
                      <a16:colId xmlns:a16="http://schemas.microsoft.com/office/drawing/2014/main" val="1799637833"/>
                    </a:ext>
                  </a:extLst>
                </a:gridCol>
                <a:gridCol w="437868">
                  <a:extLst>
                    <a:ext uri="{9D8B030D-6E8A-4147-A177-3AD203B41FA5}">
                      <a16:colId xmlns:a16="http://schemas.microsoft.com/office/drawing/2014/main" val="2178534124"/>
                    </a:ext>
                  </a:extLst>
                </a:gridCol>
                <a:gridCol w="437868">
                  <a:extLst>
                    <a:ext uri="{9D8B030D-6E8A-4147-A177-3AD203B41FA5}">
                      <a16:colId xmlns:a16="http://schemas.microsoft.com/office/drawing/2014/main" val="566420080"/>
                    </a:ext>
                  </a:extLst>
                </a:gridCol>
                <a:gridCol w="437868">
                  <a:extLst>
                    <a:ext uri="{9D8B030D-6E8A-4147-A177-3AD203B41FA5}">
                      <a16:colId xmlns:a16="http://schemas.microsoft.com/office/drawing/2014/main" val="3748879154"/>
                    </a:ext>
                  </a:extLst>
                </a:gridCol>
                <a:gridCol w="437868">
                  <a:extLst>
                    <a:ext uri="{9D8B030D-6E8A-4147-A177-3AD203B41FA5}">
                      <a16:colId xmlns:a16="http://schemas.microsoft.com/office/drawing/2014/main" val="3712933881"/>
                    </a:ext>
                  </a:extLst>
                </a:gridCol>
                <a:gridCol w="437868">
                  <a:extLst>
                    <a:ext uri="{9D8B030D-6E8A-4147-A177-3AD203B41FA5}">
                      <a16:colId xmlns:a16="http://schemas.microsoft.com/office/drawing/2014/main" val="2465738505"/>
                    </a:ext>
                  </a:extLst>
                </a:gridCol>
                <a:gridCol w="437868">
                  <a:extLst>
                    <a:ext uri="{9D8B030D-6E8A-4147-A177-3AD203B41FA5}">
                      <a16:colId xmlns:a16="http://schemas.microsoft.com/office/drawing/2014/main" val="3698483647"/>
                    </a:ext>
                  </a:extLst>
                </a:gridCol>
                <a:gridCol w="437868">
                  <a:extLst>
                    <a:ext uri="{9D8B030D-6E8A-4147-A177-3AD203B41FA5}">
                      <a16:colId xmlns:a16="http://schemas.microsoft.com/office/drawing/2014/main" val="138084273"/>
                    </a:ext>
                  </a:extLst>
                </a:gridCol>
                <a:gridCol w="437868">
                  <a:extLst>
                    <a:ext uri="{9D8B030D-6E8A-4147-A177-3AD203B41FA5}">
                      <a16:colId xmlns:a16="http://schemas.microsoft.com/office/drawing/2014/main" val="2769750985"/>
                    </a:ext>
                  </a:extLst>
                </a:gridCol>
              </a:tblGrid>
              <a:tr h="224568">
                <a:tc rowSpan="3">
                  <a:txBody>
                    <a:bodyPr/>
                    <a:lstStyle/>
                    <a:p>
                      <a:pPr marL="0" marR="0" lvl="0" indent="0" algn="l" defTabSz="914400" rtl="0" eaLnBrk="1" fontAlgn="base" latinLnBrk="0" hangingPunct="1">
                        <a:lnSpc>
                          <a:spcPct val="100000"/>
                        </a:lnSpc>
                        <a:spcBef>
                          <a:spcPts val="300"/>
                        </a:spcBef>
                        <a:spcAft>
                          <a:spcPts val="300"/>
                        </a:spcAft>
                        <a:buClrTx/>
                        <a:buSzTx/>
                        <a:buFontTx/>
                        <a:buNone/>
                        <a:tabLst/>
                        <a:defRPr/>
                      </a:pPr>
                      <a:r>
                        <a:rPr lang="en-GB" sz="1000" b="0" i="0" dirty="0">
                          <a:solidFill>
                            <a:srgbClr val="001965"/>
                          </a:solidFill>
                          <a:effectLst/>
                          <a:latin typeface="+mn-lt"/>
                        </a:rPr>
                        <a:t> </a:t>
                      </a:r>
                      <a:r>
                        <a:rPr lang="en-GB" sz="1000" b="1" dirty="0">
                          <a:solidFill>
                            <a:srgbClr val="001965"/>
                          </a:solidFill>
                        </a:rPr>
                        <a:t>Parameter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gridSpan="8">
                  <a:txBody>
                    <a:bodyPr/>
                    <a:lstStyle/>
                    <a:p>
                      <a:pPr algn="ctr" rtl="0" fontAlgn="base">
                        <a:lnSpc>
                          <a:spcPct val="100000"/>
                        </a:lnSpc>
                        <a:spcBef>
                          <a:spcPts val="300"/>
                        </a:spcBef>
                        <a:spcAft>
                          <a:spcPts val="300"/>
                        </a:spcAft>
                        <a:buNone/>
                      </a:pPr>
                      <a:r>
                        <a:rPr lang="en-GB" sz="1000" b="1" i="0" dirty="0">
                          <a:solidFill>
                            <a:schemeClr val="bg1"/>
                          </a:solidFill>
                          <a:effectLst/>
                          <a:latin typeface="+mn-lt"/>
                        </a:rPr>
                        <a:t>Semaglutide 7.2 mg</a:t>
                      </a:r>
                      <a:r>
                        <a:rPr lang="en-GB" sz="1000" b="0" i="0" dirty="0">
                          <a:solidFill>
                            <a:schemeClr val="bg1"/>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6287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8">
                  <a:txBody>
                    <a:bodyPr/>
                    <a:lstStyle/>
                    <a:p>
                      <a:pPr algn="ctr" rtl="0" fontAlgn="base">
                        <a:lnSpc>
                          <a:spcPct val="100000"/>
                        </a:lnSpc>
                        <a:spcBef>
                          <a:spcPts val="300"/>
                        </a:spcBef>
                        <a:spcAft>
                          <a:spcPts val="300"/>
                        </a:spcAft>
                        <a:buNone/>
                      </a:pPr>
                      <a:r>
                        <a:rPr lang="en-GB" sz="1000" b="1" i="0" dirty="0">
                          <a:solidFill>
                            <a:schemeClr val="bg1"/>
                          </a:solidFill>
                          <a:effectLst/>
                          <a:latin typeface="+mn-lt"/>
                        </a:rPr>
                        <a:t>Semaglutide 2.4 mg</a:t>
                      </a:r>
                      <a:r>
                        <a:rPr lang="en-GB" sz="1000" b="0" i="0" dirty="0">
                          <a:solidFill>
                            <a:schemeClr val="bg1"/>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1965"/>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8">
                  <a:txBody>
                    <a:bodyPr/>
                    <a:lstStyle/>
                    <a:p>
                      <a:pPr algn="ctr" rtl="0" fontAlgn="base">
                        <a:lnSpc>
                          <a:spcPct val="100000"/>
                        </a:lnSpc>
                        <a:spcBef>
                          <a:spcPts val="300"/>
                        </a:spcBef>
                        <a:spcAft>
                          <a:spcPts val="300"/>
                        </a:spcAft>
                        <a:buNone/>
                      </a:pPr>
                      <a:r>
                        <a:rPr lang="en-GB" sz="1000" b="1" i="0" dirty="0">
                          <a:solidFill>
                            <a:schemeClr val="bg1"/>
                          </a:solidFill>
                          <a:effectLst/>
                          <a:latin typeface="+mn-lt"/>
                        </a:rPr>
                        <a:t>Placebo</a:t>
                      </a:r>
                      <a:r>
                        <a:rPr lang="en-GB" sz="1000" b="0" i="0" dirty="0">
                          <a:solidFill>
                            <a:schemeClr val="bg1"/>
                          </a:solidFill>
                          <a:effectLst/>
                          <a:latin typeface="+mn-lt"/>
                        </a:rPr>
                        <a:t> </a:t>
                      </a:r>
                    </a:p>
                  </a:txBody>
                  <a:tcPr marL="0" marR="0" marT="0" marB="0" anchor="ctr">
                    <a:lnL w="12700" cap="flat" cmpd="sng" algn="ctr">
                      <a:noFill/>
                      <a:prstDash val="solid"/>
                      <a:round/>
                      <a:headEnd type="none" w="med" len="med"/>
                      <a:tailEnd type="none" w="med" len="med"/>
                    </a:lnL>
                    <a:lnR w="762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39A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47062052"/>
                  </a:ext>
                </a:extLst>
              </a:tr>
              <a:tr h="224568">
                <a:tc v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Early responders</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Responders</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Early responders</a:t>
                      </a: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Responders</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Early responders</a:t>
                      </a: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Responders</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17547210"/>
                  </a:ext>
                </a:extLst>
              </a:tr>
              <a:tr h="141021">
                <a:tc vMerge="1">
                  <a:txBody>
                    <a:bodyPr/>
                    <a:lstStyle/>
                    <a:p>
                      <a:endParaRPr lang="en-GB"/>
                    </a:p>
                  </a:txBody>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9050" cap="flat" cmpd="sng" algn="ctr">
                      <a:solidFill>
                        <a:srgbClr val="962871"/>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9050" cap="flat" cmpd="sng" algn="ctr">
                      <a:solidFill>
                        <a:srgbClr val="962871"/>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extLst>
                  <a:ext uri="{0D108BD9-81ED-4DB2-BD59-A6C34878D82A}">
                    <a16:rowId xmlns:a16="http://schemas.microsoft.com/office/drawing/2014/main" val="3068716245"/>
                  </a:ext>
                </a:extLst>
              </a:tr>
              <a:tr h="224568">
                <a:tc>
                  <a:txBody>
                    <a:bodyPr/>
                    <a:lstStyle/>
                    <a:p>
                      <a:pPr marL="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Participants,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270 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734 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42 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159 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195 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411880"/>
                  </a:ext>
                </a:extLst>
              </a:tr>
              <a:tr h="333061">
                <a:tc>
                  <a:txBody>
                    <a:bodyPr/>
                    <a:lstStyle/>
                    <a:p>
                      <a:pPr marL="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Patient-years of </a:t>
                      </a:r>
                      <a:br>
                        <a:rPr lang="en-GB" sz="1000" kern="1200" dirty="0">
                          <a:solidFill>
                            <a:srgbClr val="001965"/>
                          </a:solidFill>
                          <a:latin typeface="+mn-lt"/>
                          <a:ea typeface="+mn-ea"/>
                          <a:cs typeface="+mn-cs"/>
                        </a:rPr>
                      </a:br>
                      <a:r>
                        <a:rPr lang="en-GB" sz="1000" kern="1200" dirty="0">
                          <a:solidFill>
                            <a:srgbClr val="001965"/>
                          </a:solidFill>
                          <a:latin typeface="+mn-lt"/>
                          <a:ea typeface="+mn-ea"/>
                          <a:cs typeface="+mn-cs"/>
                        </a:rPr>
                        <a:t>exposure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398.0 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1068.7 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60.3 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231.1 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9.2 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256.9 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304211250"/>
                  </a:ext>
                </a:extLst>
              </a:tr>
              <a:tr h="194872">
                <a:tc>
                  <a:txBody>
                    <a:bodyPr/>
                    <a:lstStyle/>
                    <a:p>
                      <a:pPr marL="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AEs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246 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91.1 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2065 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518.8 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632 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86.1 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4298 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402.2 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39 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92.9 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245 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406.4 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130 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81.8 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881 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381.1 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66.7 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119.5 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152 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77.9 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699 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272.1 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51882427"/>
                  </a:ext>
                </a:extLst>
              </a:tr>
              <a:tr h="202510">
                <a:tc>
                  <a:txBody>
                    <a:bodyPr/>
                    <a:lstStyle/>
                    <a:p>
                      <a:pPr marL="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Serious AEs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081904398"/>
                  </a:ext>
                </a:extLst>
              </a:tr>
              <a:tr h="67462">
                <a:tc>
                  <a:txBody>
                    <a:bodyPr/>
                    <a:lstStyle/>
                    <a:p>
                      <a:pPr marL="108000" indent="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Yes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22 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8.1 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29 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7.3 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46 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6.3 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62 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5.8 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4.8 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5.0 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20 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12.6 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11.7 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5.6 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6.2 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033403695"/>
                  </a:ext>
                </a:extLst>
              </a:tr>
              <a:tr h="258436">
                <a:tc>
                  <a:txBody>
                    <a:bodyPr/>
                    <a:lstStyle/>
                    <a:p>
                      <a:pPr marL="108000" indent="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No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246 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91.1 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2036 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511.5 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624 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85.0 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4236 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396.4 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39 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92.9 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242 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401.4 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128 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80.5 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854 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369.5 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66.7 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119.5 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150 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76.9 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683 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265.9 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71259261"/>
                  </a:ext>
                </a:extLst>
              </a:tr>
              <a:tr h="202510">
                <a:tc>
                  <a:txBody>
                    <a:bodyPr/>
                    <a:lstStyle/>
                    <a:p>
                      <a:pPr marL="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Severity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011337028"/>
                  </a:ext>
                </a:extLst>
              </a:tr>
              <a:tr h="92948">
                <a:tc>
                  <a:txBody>
                    <a:bodyPr/>
                    <a:lstStyle/>
                    <a:p>
                      <a:pPr marL="108000" indent="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Severe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10.0 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42 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10.6 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54 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7.4 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108 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10.1 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11.9 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18.2 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10.1 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30 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13.0 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4.6 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580531041"/>
                  </a:ext>
                </a:extLst>
              </a:tr>
              <a:tr h="105440">
                <a:tc>
                  <a:txBody>
                    <a:bodyPr/>
                    <a:lstStyle/>
                    <a:p>
                      <a:pPr marL="108000" indent="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Moderate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158 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58.5 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598 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150.2 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348 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47.4 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1172 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109.7 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22 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52.4 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81 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134.4 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75 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47.2 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219 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94.7 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33.3 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43.5 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71 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36.4 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179 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69.7 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34442314"/>
                  </a:ext>
                </a:extLst>
              </a:tr>
              <a:tr h="87951">
                <a:tc>
                  <a:txBody>
                    <a:bodyPr/>
                    <a:lstStyle/>
                    <a:p>
                      <a:pPr marL="108000" indent="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Mild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230 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85.2 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1425 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358.0 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575 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78.3 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3017 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282.3 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34 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81.0 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153 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253.8 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120 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75.5 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632 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273.4 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33.3 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76.0 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134 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68.7 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505 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196.6 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1790418"/>
                  </a:ext>
                </a:extLst>
              </a:tr>
              <a:tr h="202510">
                <a:tc>
                  <a:txBody>
                    <a:bodyPr/>
                    <a:lstStyle/>
                    <a:p>
                      <a:pPr marL="0" algn="l" defTabSz="914400" rtl="0" eaLnBrk="1" fontAlgn="base" latinLnBrk="0" hangingPunct="1">
                        <a:lnSpc>
                          <a:spcPct val="100000"/>
                        </a:lnSpc>
                        <a:spcBef>
                          <a:spcPts val="300"/>
                        </a:spcBef>
                        <a:spcAft>
                          <a:spcPts val="300"/>
                        </a:spcAft>
                        <a:buNone/>
                      </a:pPr>
                      <a:r>
                        <a:rPr lang="en-GB" sz="900" kern="1200" dirty="0">
                          <a:solidFill>
                            <a:srgbClr val="001965"/>
                          </a:solidFill>
                          <a:latin typeface="+mn-lt"/>
                          <a:ea typeface="+mn-ea"/>
                          <a:cs typeface="+mn-cs"/>
                        </a:rPr>
                        <a:t>AEs leading to: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13784270"/>
                  </a:ext>
                </a:extLst>
              </a:tr>
              <a:tr h="488146">
                <a:tc>
                  <a:txBody>
                    <a:bodyPr/>
                    <a:lstStyle/>
                    <a:p>
                      <a:pPr marL="108000" indent="0" algn="l" defTabSz="914400" rtl="0" eaLnBrk="1" fontAlgn="base" latinLnBrk="0" hangingPunct="1">
                        <a:lnSpc>
                          <a:spcPct val="100000"/>
                        </a:lnSpc>
                        <a:spcBef>
                          <a:spcPts val="300"/>
                        </a:spcBef>
                        <a:spcAft>
                          <a:spcPts val="300"/>
                        </a:spcAft>
                        <a:buNone/>
                      </a:pPr>
                      <a:r>
                        <a:rPr lang="en-GB" sz="900" kern="1200" dirty="0">
                          <a:solidFill>
                            <a:srgbClr val="001965"/>
                          </a:solidFill>
                          <a:latin typeface="+mn-lt"/>
                          <a:ea typeface="+mn-ea"/>
                          <a:cs typeface="+mn-cs"/>
                        </a:rPr>
                        <a:t>Permanent treatment discontinuation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4.1 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22 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5.5 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43 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5.9 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57 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5.3 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9.5 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10.0 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2.5 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1.7 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0.8 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60151258"/>
                  </a:ext>
                </a:extLst>
              </a:tr>
              <a:tr h="331242">
                <a:tc>
                  <a:txBody>
                    <a:bodyPr/>
                    <a:lstStyle/>
                    <a:p>
                      <a:pPr marL="108000" indent="0" algn="l" defTabSz="914400" rtl="0" eaLnBrk="1" fontAlgn="base" latinLnBrk="0" hangingPunct="1">
                        <a:lnSpc>
                          <a:spcPct val="100000"/>
                        </a:lnSpc>
                        <a:spcBef>
                          <a:spcPts val="300"/>
                        </a:spcBef>
                        <a:spcAft>
                          <a:spcPts val="300"/>
                        </a:spcAft>
                        <a:buNone/>
                      </a:pPr>
                      <a:r>
                        <a:rPr lang="en-GB" sz="900" kern="1200" dirty="0">
                          <a:solidFill>
                            <a:srgbClr val="001965"/>
                          </a:solidFill>
                          <a:latin typeface="+mn-lt"/>
                          <a:ea typeface="+mn-ea"/>
                          <a:cs typeface="+mn-cs"/>
                        </a:rPr>
                        <a:t>Temporary discontinuation of trial product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37 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13.7 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91 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22.9 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71 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9.7 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142 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13.3 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11.9 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11.6 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8.2 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28 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12.1 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16.7 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21.7 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3.6 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3.5 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328729401"/>
                  </a:ext>
                </a:extLst>
              </a:tr>
              <a:tr h="397063">
                <a:tc>
                  <a:txBody>
                    <a:bodyPr/>
                    <a:lstStyle/>
                    <a:p>
                      <a:pPr marL="108000" indent="0" algn="l" defTabSz="914400" rtl="0" eaLnBrk="1" fontAlgn="base" latinLnBrk="0" hangingPunct="1">
                        <a:lnSpc>
                          <a:spcPct val="100000"/>
                        </a:lnSpc>
                        <a:spcBef>
                          <a:spcPts val="300"/>
                        </a:spcBef>
                        <a:spcAft>
                          <a:spcPts val="300"/>
                        </a:spcAft>
                        <a:buNone/>
                      </a:pPr>
                      <a:r>
                        <a:rPr lang="en-GB" sz="900" kern="1200" dirty="0">
                          <a:solidFill>
                            <a:srgbClr val="001965"/>
                          </a:solidFill>
                          <a:latin typeface="+mn-lt"/>
                          <a:ea typeface="+mn-ea"/>
                          <a:cs typeface="+mn-cs"/>
                        </a:rPr>
                        <a:t>Dose reduction </a:t>
                      </a:r>
                      <a:br>
                        <a:rPr lang="en-GB" sz="900" kern="1200" dirty="0">
                          <a:solidFill>
                            <a:srgbClr val="001965"/>
                          </a:solidFill>
                          <a:latin typeface="+mn-lt"/>
                          <a:ea typeface="+mn-ea"/>
                          <a:cs typeface="+mn-cs"/>
                        </a:rPr>
                      </a:br>
                      <a:r>
                        <a:rPr lang="en-GB" sz="900" kern="1200" dirty="0">
                          <a:solidFill>
                            <a:srgbClr val="001965"/>
                          </a:solidFill>
                          <a:latin typeface="+mn-lt"/>
                          <a:ea typeface="+mn-ea"/>
                          <a:cs typeface="+mn-cs"/>
                        </a:rPr>
                        <a:t>of trial product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72 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26.7 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152 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38.2 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114 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15.5 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234 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21.9 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21.4 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24.9 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10.1 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33 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14.3 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0.5 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0.4 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743118868"/>
                  </a:ext>
                </a:extLst>
              </a:tr>
              <a:tr h="202510">
                <a:tc>
                  <a:txBody>
                    <a:bodyPr/>
                    <a:lstStyle/>
                    <a:p>
                      <a:pPr algn="l" rtl="0" fontAlgn="base">
                        <a:lnSpc>
                          <a:spcPct val="100000"/>
                        </a:lnSpc>
                        <a:spcBef>
                          <a:spcPts val="300"/>
                        </a:spcBef>
                        <a:spcAft>
                          <a:spcPts val="300"/>
                        </a:spcAft>
                        <a:buNone/>
                      </a:pPr>
                      <a:r>
                        <a:rPr lang="en-GB" sz="1000" b="0" i="0" dirty="0">
                          <a:solidFill>
                            <a:srgbClr val="001965"/>
                          </a:solidFill>
                          <a:effectLst/>
                          <a:latin typeface="+mn-lt"/>
                        </a:rPr>
                        <a:t>Death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0" cap="flat" cmpd="sng" algn="ctr">
                      <a:solidFill>
                        <a:srgbClr val="962871"/>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0" cap="flat" cmpd="sng" algn="ctr">
                      <a:solidFill>
                        <a:srgbClr val="962871"/>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no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0" cap="flat" cmpd="sng" algn="ctr">
                      <a:solidFill>
                        <a:schemeClr val="accent6"/>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0" cap="flat" cmpd="sng" algn="ctr">
                      <a:solidFill>
                        <a:schemeClr val="accent6"/>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extLst>
                  <a:ext uri="{0D108BD9-81ED-4DB2-BD59-A6C34878D82A}">
                    <a16:rowId xmlns:a16="http://schemas.microsoft.com/office/drawing/2014/main" val="1730593804"/>
                  </a:ext>
                </a:extLst>
              </a:tr>
            </a:tbl>
          </a:graphicData>
        </a:graphic>
      </p:graphicFrame>
      <p:sp>
        <p:nvSpPr>
          <p:cNvPr id="2" name="Slide Number Placeholder 6">
            <a:extLst>
              <a:ext uri="{FF2B5EF4-FFF2-40B4-BE49-F238E27FC236}">
                <a16:creationId xmlns:a16="http://schemas.microsoft.com/office/drawing/2014/main" id="{DD969FAC-9312-F2D0-B9C4-0BA21A9F0568}"/>
              </a:ext>
            </a:extLst>
          </p:cNvPr>
          <p:cNvSpPr txBox="1">
            <a:spLocks/>
          </p:cNvSpPr>
          <p:nvPr/>
        </p:nvSpPr>
        <p:spPr>
          <a:xfrm>
            <a:off x="11739292" y="6633537"/>
            <a:ext cx="294545" cy="125850"/>
          </a:xfrm>
          <a:prstGeom prst="rect">
            <a:avLst/>
          </a:prstGeom>
        </p:spPr>
        <p:txBody>
          <a:bodyPr vert="horz" lIns="0" tIns="0" rIns="0" bIns="0" rtlCol="0" anchor="t"/>
          <a:lstStyle>
            <a:defPPr>
              <a:defRPr lang="en-US"/>
            </a:defPPr>
            <a:lvl1pPr marL="0" algn="l" defTabSz="914400" rtl="0" eaLnBrk="1" latinLnBrk="0" hangingPunct="1">
              <a:defRPr sz="700" kern="1200">
                <a:solidFill>
                  <a:schemeClr val="tx2"/>
                </a:solidFill>
                <a:latin typeface="+mn-lt"/>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3AA811B-2EBD-4900-905E-5BE206449611}" type="slidenum">
              <a:rPr lang="en-GB" smtClean="0"/>
              <a:pPr algn="r"/>
              <a:t>9</a:t>
            </a:fld>
            <a:endParaRPr lang="en-GB" dirty="0"/>
          </a:p>
        </p:txBody>
      </p:sp>
    </p:spTree>
    <p:extLst>
      <p:ext uri="{BB962C8B-B14F-4D97-AF65-F5344CB8AC3E}">
        <p14:creationId xmlns:p14="http://schemas.microsoft.com/office/powerpoint/2010/main" val="4058197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1FE12-DCCD-9C89-C35B-46C827932A0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3295068-95E2-CB2B-6C11-C52D5B3C4710}"/>
              </a:ext>
            </a:extLst>
          </p:cNvPr>
          <p:cNvSpPr/>
          <p:nvPr/>
        </p:nvSpPr>
        <p:spPr>
          <a:xfrm>
            <a:off x="-2" y="2293494"/>
            <a:ext cx="4886795" cy="2620507"/>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6" name="Title 7">
            <a:extLst>
              <a:ext uri="{FF2B5EF4-FFF2-40B4-BE49-F238E27FC236}">
                <a16:creationId xmlns:a16="http://schemas.microsoft.com/office/drawing/2014/main" id="{B11FD208-EC8A-599C-7EFF-A9F55A3D0CC4}"/>
              </a:ext>
            </a:extLst>
          </p:cNvPr>
          <p:cNvSpPr>
            <a:spLocks noGrp="1"/>
          </p:cNvSpPr>
          <p:nvPr>
            <p:ph type="title"/>
          </p:nvPr>
        </p:nvSpPr>
        <p:spPr/>
        <p:txBody>
          <a:bodyPr/>
          <a:lstStyle/>
          <a:p>
            <a:r>
              <a:rPr lang="en-GB" dirty="0"/>
              <a:t>Most common AEs</a:t>
            </a:r>
            <a:endParaRPr lang="en-GB" noProof="0" dirty="0"/>
          </a:p>
        </p:txBody>
      </p:sp>
      <p:sp>
        <p:nvSpPr>
          <p:cNvPr id="10" name="Text Placeholder 9">
            <a:extLst>
              <a:ext uri="{FF2B5EF4-FFF2-40B4-BE49-F238E27FC236}">
                <a16:creationId xmlns:a16="http://schemas.microsoft.com/office/drawing/2014/main" id="{663E714A-5231-3FCE-5965-4A976448914E}"/>
              </a:ext>
            </a:extLst>
          </p:cNvPr>
          <p:cNvSpPr>
            <a:spLocks noGrp="1"/>
          </p:cNvSpPr>
          <p:nvPr>
            <p:ph type="body" sz="quarter" idx="13"/>
          </p:nvPr>
        </p:nvSpPr>
        <p:spPr/>
        <p:txBody>
          <a:bodyPr/>
          <a:lstStyle/>
          <a:p>
            <a:pPr>
              <a:spcBef>
                <a:spcPts val="0"/>
              </a:spcBef>
            </a:pPr>
            <a:r>
              <a:rPr lang="en-GB" sz="700" dirty="0"/>
              <a:t>AEs with onset during the on-treatment period are shown for the safety analysis set (all exposed participants). A time point is considered as on treatment if any dose of trial product was administered within the prior 63 days. GI disorders and related AEs with preferred terms reported in at least 10% of participants in any group are included.</a:t>
            </a:r>
          </a:p>
          <a:p>
            <a:pPr>
              <a:spcBef>
                <a:spcPts val="0"/>
              </a:spcBef>
            </a:pPr>
            <a:r>
              <a:rPr lang="en-GB" sz="700" dirty="0"/>
              <a:t>n, number of participants experiencing at least one event; %, percentage of participants experiencing at least one event; E, number of events; R, event rate per 100 years; AE, adverse event; GI, gastrointestinal.</a:t>
            </a:r>
          </a:p>
        </p:txBody>
      </p:sp>
      <p:graphicFrame>
        <p:nvGraphicFramePr>
          <p:cNvPr id="12" name="Table 11">
            <a:extLst>
              <a:ext uri="{FF2B5EF4-FFF2-40B4-BE49-F238E27FC236}">
                <a16:creationId xmlns:a16="http://schemas.microsoft.com/office/drawing/2014/main" id="{DBD7CA44-E93A-8CF6-33B8-A1CE5DD499AC}"/>
              </a:ext>
            </a:extLst>
          </p:cNvPr>
          <p:cNvGraphicFramePr>
            <a:graphicFrameLocks noGrp="1"/>
          </p:cNvGraphicFramePr>
          <p:nvPr>
            <p:extLst>
              <p:ext uri="{D42A27DB-BD31-4B8C-83A1-F6EECF244321}">
                <p14:modId xmlns:p14="http://schemas.microsoft.com/office/powerpoint/2010/main" val="2991249753"/>
              </p:ext>
            </p:extLst>
          </p:nvPr>
        </p:nvGraphicFramePr>
        <p:xfrm>
          <a:off x="289209" y="2038630"/>
          <a:ext cx="11613582" cy="2875371"/>
        </p:xfrm>
        <a:graphic>
          <a:graphicData uri="http://schemas.openxmlformats.org/drawingml/2006/table">
            <a:tbl>
              <a:tblPr/>
              <a:tblGrid>
                <a:gridCol w="1104750">
                  <a:extLst>
                    <a:ext uri="{9D8B030D-6E8A-4147-A177-3AD203B41FA5}">
                      <a16:colId xmlns:a16="http://schemas.microsoft.com/office/drawing/2014/main" val="3919407006"/>
                    </a:ext>
                  </a:extLst>
                </a:gridCol>
                <a:gridCol w="437868">
                  <a:extLst>
                    <a:ext uri="{9D8B030D-6E8A-4147-A177-3AD203B41FA5}">
                      <a16:colId xmlns:a16="http://schemas.microsoft.com/office/drawing/2014/main" val="3929126356"/>
                    </a:ext>
                  </a:extLst>
                </a:gridCol>
                <a:gridCol w="437868">
                  <a:extLst>
                    <a:ext uri="{9D8B030D-6E8A-4147-A177-3AD203B41FA5}">
                      <a16:colId xmlns:a16="http://schemas.microsoft.com/office/drawing/2014/main" val="1020768591"/>
                    </a:ext>
                  </a:extLst>
                </a:gridCol>
                <a:gridCol w="437868">
                  <a:extLst>
                    <a:ext uri="{9D8B030D-6E8A-4147-A177-3AD203B41FA5}">
                      <a16:colId xmlns:a16="http://schemas.microsoft.com/office/drawing/2014/main" val="4288571539"/>
                    </a:ext>
                  </a:extLst>
                </a:gridCol>
                <a:gridCol w="437868">
                  <a:extLst>
                    <a:ext uri="{9D8B030D-6E8A-4147-A177-3AD203B41FA5}">
                      <a16:colId xmlns:a16="http://schemas.microsoft.com/office/drawing/2014/main" val="1711056944"/>
                    </a:ext>
                  </a:extLst>
                </a:gridCol>
                <a:gridCol w="437868">
                  <a:extLst>
                    <a:ext uri="{9D8B030D-6E8A-4147-A177-3AD203B41FA5}">
                      <a16:colId xmlns:a16="http://schemas.microsoft.com/office/drawing/2014/main" val="130720840"/>
                    </a:ext>
                  </a:extLst>
                </a:gridCol>
                <a:gridCol w="437868">
                  <a:extLst>
                    <a:ext uri="{9D8B030D-6E8A-4147-A177-3AD203B41FA5}">
                      <a16:colId xmlns:a16="http://schemas.microsoft.com/office/drawing/2014/main" val="397233991"/>
                    </a:ext>
                  </a:extLst>
                </a:gridCol>
                <a:gridCol w="437868">
                  <a:extLst>
                    <a:ext uri="{9D8B030D-6E8A-4147-A177-3AD203B41FA5}">
                      <a16:colId xmlns:a16="http://schemas.microsoft.com/office/drawing/2014/main" val="1641793646"/>
                    </a:ext>
                  </a:extLst>
                </a:gridCol>
                <a:gridCol w="437868">
                  <a:extLst>
                    <a:ext uri="{9D8B030D-6E8A-4147-A177-3AD203B41FA5}">
                      <a16:colId xmlns:a16="http://schemas.microsoft.com/office/drawing/2014/main" val="2150535063"/>
                    </a:ext>
                  </a:extLst>
                </a:gridCol>
                <a:gridCol w="437868">
                  <a:extLst>
                    <a:ext uri="{9D8B030D-6E8A-4147-A177-3AD203B41FA5}">
                      <a16:colId xmlns:a16="http://schemas.microsoft.com/office/drawing/2014/main" val="2476139689"/>
                    </a:ext>
                  </a:extLst>
                </a:gridCol>
                <a:gridCol w="437868">
                  <a:extLst>
                    <a:ext uri="{9D8B030D-6E8A-4147-A177-3AD203B41FA5}">
                      <a16:colId xmlns:a16="http://schemas.microsoft.com/office/drawing/2014/main" val="1503830547"/>
                    </a:ext>
                  </a:extLst>
                </a:gridCol>
                <a:gridCol w="437868">
                  <a:extLst>
                    <a:ext uri="{9D8B030D-6E8A-4147-A177-3AD203B41FA5}">
                      <a16:colId xmlns:a16="http://schemas.microsoft.com/office/drawing/2014/main" val="1518572403"/>
                    </a:ext>
                  </a:extLst>
                </a:gridCol>
                <a:gridCol w="437868">
                  <a:extLst>
                    <a:ext uri="{9D8B030D-6E8A-4147-A177-3AD203B41FA5}">
                      <a16:colId xmlns:a16="http://schemas.microsoft.com/office/drawing/2014/main" val="1246417634"/>
                    </a:ext>
                  </a:extLst>
                </a:gridCol>
                <a:gridCol w="437868">
                  <a:extLst>
                    <a:ext uri="{9D8B030D-6E8A-4147-A177-3AD203B41FA5}">
                      <a16:colId xmlns:a16="http://schemas.microsoft.com/office/drawing/2014/main" val="3640884880"/>
                    </a:ext>
                  </a:extLst>
                </a:gridCol>
                <a:gridCol w="437868">
                  <a:extLst>
                    <a:ext uri="{9D8B030D-6E8A-4147-A177-3AD203B41FA5}">
                      <a16:colId xmlns:a16="http://schemas.microsoft.com/office/drawing/2014/main" val="2065111234"/>
                    </a:ext>
                  </a:extLst>
                </a:gridCol>
                <a:gridCol w="437868">
                  <a:extLst>
                    <a:ext uri="{9D8B030D-6E8A-4147-A177-3AD203B41FA5}">
                      <a16:colId xmlns:a16="http://schemas.microsoft.com/office/drawing/2014/main" val="2457523251"/>
                    </a:ext>
                  </a:extLst>
                </a:gridCol>
                <a:gridCol w="437868">
                  <a:extLst>
                    <a:ext uri="{9D8B030D-6E8A-4147-A177-3AD203B41FA5}">
                      <a16:colId xmlns:a16="http://schemas.microsoft.com/office/drawing/2014/main" val="1799637833"/>
                    </a:ext>
                  </a:extLst>
                </a:gridCol>
                <a:gridCol w="437868">
                  <a:extLst>
                    <a:ext uri="{9D8B030D-6E8A-4147-A177-3AD203B41FA5}">
                      <a16:colId xmlns:a16="http://schemas.microsoft.com/office/drawing/2014/main" val="2178534124"/>
                    </a:ext>
                  </a:extLst>
                </a:gridCol>
                <a:gridCol w="437868">
                  <a:extLst>
                    <a:ext uri="{9D8B030D-6E8A-4147-A177-3AD203B41FA5}">
                      <a16:colId xmlns:a16="http://schemas.microsoft.com/office/drawing/2014/main" val="566420080"/>
                    </a:ext>
                  </a:extLst>
                </a:gridCol>
                <a:gridCol w="437868">
                  <a:extLst>
                    <a:ext uri="{9D8B030D-6E8A-4147-A177-3AD203B41FA5}">
                      <a16:colId xmlns:a16="http://schemas.microsoft.com/office/drawing/2014/main" val="3748879154"/>
                    </a:ext>
                  </a:extLst>
                </a:gridCol>
                <a:gridCol w="437868">
                  <a:extLst>
                    <a:ext uri="{9D8B030D-6E8A-4147-A177-3AD203B41FA5}">
                      <a16:colId xmlns:a16="http://schemas.microsoft.com/office/drawing/2014/main" val="3712933881"/>
                    </a:ext>
                  </a:extLst>
                </a:gridCol>
                <a:gridCol w="437868">
                  <a:extLst>
                    <a:ext uri="{9D8B030D-6E8A-4147-A177-3AD203B41FA5}">
                      <a16:colId xmlns:a16="http://schemas.microsoft.com/office/drawing/2014/main" val="2465738505"/>
                    </a:ext>
                  </a:extLst>
                </a:gridCol>
                <a:gridCol w="437868">
                  <a:extLst>
                    <a:ext uri="{9D8B030D-6E8A-4147-A177-3AD203B41FA5}">
                      <a16:colId xmlns:a16="http://schemas.microsoft.com/office/drawing/2014/main" val="3698483647"/>
                    </a:ext>
                  </a:extLst>
                </a:gridCol>
                <a:gridCol w="437868">
                  <a:extLst>
                    <a:ext uri="{9D8B030D-6E8A-4147-A177-3AD203B41FA5}">
                      <a16:colId xmlns:a16="http://schemas.microsoft.com/office/drawing/2014/main" val="138084273"/>
                    </a:ext>
                  </a:extLst>
                </a:gridCol>
                <a:gridCol w="437868">
                  <a:extLst>
                    <a:ext uri="{9D8B030D-6E8A-4147-A177-3AD203B41FA5}">
                      <a16:colId xmlns:a16="http://schemas.microsoft.com/office/drawing/2014/main" val="2769750985"/>
                    </a:ext>
                  </a:extLst>
                </a:gridCol>
              </a:tblGrid>
              <a:tr h="250057">
                <a:tc rowSpan="3">
                  <a:txBody>
                    <a:bodyPr/>
                    <a:lstStyle/>
                    <a:p>
                      <a:pPr marL="0" marR="0" lvl="0" indent="0" algn="l" defTabSz="914400" rtl="0" eaLnBrk="1" fontAlgn="base" latinLnBrk="0" hangingPunct="1">
                        <a:lnSpc>
                          <a:spcPct val="100000"/>
                        </a:lnSpc>
                        <a:spcBef>
                          <a:spcPts val="300"/>
                        </a:spcBef>
                        <a:spcAft>
                          <a:spcPts val="300"/>
                        </a:spcAft>
                        <a:buClrTx/>
                        <a:buSzTx/>
                        <a:buFontTx/>
                        <a:buNone/>
                        <a:tabLst/>
                        <a:defRPr/>
                      </a:pPr>
                      <a:r>
                        <a:rPr lang="en-GB" sz="1000" b="0" i="0" dirty="0">
                          <a:solidFill>
                            <a:srgbClr val="001965"/>
                          </a:solidFill>
                          <a:effectLst/>
                          <a:latin typeface="+mn-lt"/>
                        </a:rPr>
                        <a:t> </a:t>
                      </a:r>
                      <a:r>
                        <a:rPr lang="en-GB" sz="1000" b="1" dirty="0">
                          <a:solidFill>
                            <a:srgbClr val="001965"/>
                          </a:solidFill>
                        </a:rPr>
                        <a:t>Parameter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gridSpan="8">
                  <a:txBody>
                    <a:bodyPr/>
                    <a:lstStyle/>
                    <a:p>
                      <a:pPr algn="ctr" rtl="0" fontAlgn="base">
                        <a:lnSpc>
                          <a:spcPct val="100000"/>
                        </a:lnSpc>
                        <a:spcBef>
                          <a:spcPts val="300"/>
                        </a:spcBef>
                        <a:spcAft>
                          <a:spcPts val="300"/>
                        </a:spcAft>
                        <a:buNone/>
                      </a:pPr>
                      <a:r>
                        <a:rPr lang="en-GB" sz="1000" b="1" i="0" dirty="0">
                          <a:solidFill>
                            <a:schemeClr val="bg1"/>
                          </a:solidFill>
                          <a:effectLst/>
                          <a:latin typeface="+mn-lt"/>
                        </a:rPr>
                        <a:t>Semaglutide 7.2 mg</a:t>
                      </a:r>
                      <a:r>
                        <a:rPr lang="en-GB" sz="1000" b="0" i="0" dirty="0">
                          <a:solidFill>
                            <a:schemeClr val="bg1"/>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6287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8">
                  <a:txBody>
                    <a:bodyPr/>
                    <a:lstStyle/>
                    <a:p>
                      <a:pPr algn="ctr" rtl="0" fontAlgn="base">
                        <a:lnSpc>
                          <a:spcPct val="100000"/>
                        </a:lnSpc>
                        <a:spcBef>
                          <a:spcPts val="300"/>
                        </a:spcBef>
                        <a:spcAft>
                          <a:spcPts val="300"/>
                        </a:spcAft>
                        <a:buNone/>
                      </a:pPr>
                      <a:r>
                        <a:rPr lang="en-GB" sz="1000" b="1" i="0" dirty="0">
                          <a:solidFill>
                            <a:schemeClr val="bg1"/>
                          </a:solidFill>
                          <a:effectLst/>
                          <a:latin typeface="+mn-lt"/>
                        </a:rPr>
                        <a:t>Semaglutide 2.4 mg</a:t>
                      </a:r>
                      <a:r>
                        <a:rPr lang="en-GB" sz="1000" b="0" i="0" dirty="0">
                          <a:solidFill>
                            <a:schemeClr val="bg1"/>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1965"/>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8">
                  <a:txBody>
                    <a:bodyPr/>
                    <a:lstStyle/>
                    <a:p>
                      <a:pPr algn="ctr" rtl="0" fontAlgn="base">
                        <a:lnSpc>
                          <a:spcPct val="100000"/>
                        </a:lnSpc>
                        <a:spcBef>
                          <a:spcPts val="300"/>
                        </a:spcBef>
                        <a:spcAft>
                          <a:spcPts val="300"/>
                        </a:spcAft>
                        <a:buNone/>
                      </a:pPr>
                      <a:r>
                        <a:rPr lang="en-GB" sz="1000" b="1" i="0" dirty="0">
                          <a:solidFill>
                            <a:schemeClr val="bg1"/>
                          </a:solidFill>
                          <a:effectLst/>
                          <a:latin typeface="+mn-lt"/>
                        </a:rPr>
                        <a:t>Placebo</a:t>
                      </a:r>
                      <a:r>
                        <a:rPr lang="en-GB" sz="1000" b="0" i="0" dirty="0">
                          <a:solidFill>
                            <a:schemeClr val="bg1"/>
                          </a:solidFill>
                          <a:effectLst/>
                          <a:latin typeface="+mn-lt"/>
                        </a:rPr>
                        <a:t> </a:t>
                      </a:r>
                    </a:p>
                  </a:txBody>
                  <a:tcPr marL="0" marR="0" marT="0" marB="0" anchor="ctr">
                    <a:lnL w="12700" cap="flat" cmpd="sng" algn="ctr">
                      <a:noFill/>
                      <a:prstDash val="solid"/>
                      <a:round/>
                      <a:headEnd type="none" w="med" len="med"/>
                      <a:tailEnd type="none" w="med" len="med"/>
                    </a:lnL>
                    <a:lnR w="762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939AA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47062052"/>
                  </a:ext>
                </a:extLst>
              </a:tr>
              <a:tr h="250057">
                <a:tc v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Early responders</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Responders</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Early responders</a:t>
                      </a: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Responders</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Early responders</a:t>
                      </a: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Responders</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17547210"/>
                  </a:ext>
                </a:extLst>
              </a:tr>
              <a:tr h="250057">
                <a:tc vMerge="1">
                  <a:txBody>
                    <a:bodyPr/>
                    <a:lstStyle/>
                    <a:p>
                      <a:endParaRPr lang="en-GB"/>
                    </a:p>
                  </a:txBody>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9050" cap="flat" cmpd="sng" algn="ctr">
                      <a:solidFill>
                        <a:srgbClr val="962871"/>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9050" cap="flat" cmpd="sng" algn="ctr">
                      <a:solidFill>
                        <a:srgbClr val="962871"/>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n</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a:t>
                      </a: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E</a:t>
                      </a: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1" i="0" dirty="0">
                          <a:solidFill>
                            <a:srgbClr val="001965"/>
                          </a:solidFill>
                          <a:effectLst/>
                          <a:latin typeface="+mn-lt"/>
                        </a:rPr>
                        <a:t>R</a:t>
                      </a: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extLst>
                  <a:ext uri="{0D108BD9-81ED-4DB2-BD59-A6C34878D82A}">
                    <a16:rowId xmlns:a16="http://schemas.microsoft.com/office/drawing/2014/main" val="3068716245"/>
                  </a:ext>
                </a:extLst>
              </a:tr>
              <a:tr h="250057">
                <a:tc>
                  <a:txBody>
                    <a:bodyPr/>
                    <a:lstStyle/>
                    <a:p>
                      <a:pPr marL="0" algn="l" defTabSz="914400" rtl="0" eaLnBrk="1" fontAlgn="base" latinLnBrk="0" hangingPunct="1">
                        <a:lnSpc>
                          <a:spcPct val="100000"/>
                        </a:lnSpc>
                        <a:spcBef>
                          <a:spcPts val="300"/>
                        </a:spcBef>
                        <a:spcAft>
                          <a:spcPts val="300"/>
                        </a:spcAft>
                        <a:buNone/>
                      </a:pPr>
                      <a:r>
                        <a:rPr lang="en-GB" sz="1000" kern="1200" dirty="0">
                          <a:solidFill>
                            <a:srgbClr val="001965"/>
                          </a:solidFill>
                          <a:latin typeface="+mn-lt"/>
                          <a:ea typeface="+mn-ea"/>
                          <a:cs typeface="+mn-cs"/>
                        </a:rPr>
                        <a:t>Participants,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270 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734 </a:t>
                      </a:r>
                    </a:p>
                  </a:txBody>
                  <a:tcPr marL="0" marR="0" marT="0" marB="0"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42 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159 </a:t>
                      </a:r>
                    </a:p>
                  </a:txBody>
                  <a:tcPr marL="0" marR="0" marT="0" marB="0"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6 </a:t>
                      </a:r>
                    </a:p>
                  </a:txBody>
                  <a:tcPr marL="0" marR="0" marT="0" marB="0"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195 </a:t>
                      </a:r>
                    </a:p>
                  </a:txBody>
                  <a:tcPr marL="0" marR="0" marT="0" marB="0"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1965"/>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411880"/>
                  </a:ext>
                </a:extLst>
              </a:tr>
              <a:tr h="250057">
                <a:tc>
                  <a:txBody>
                    <a:bodyPr/>
                    <a:lstStyle/>
                    <a:p>
                      <a:pPr algn="l" rtl="0" fontAlgn="base">
                        <a:lnSpc>
                          <a:spcPct val="100000"/>
                        </a:lnSpc>
                        <a:spcBef>
                          <a:spcPts val="300"/>
                        </a:spcBef>
                        <a:spcAft>
                          <a:spcPts val="300"/>
                        </a:spcAft>
                        <a:buNone/>
                      </a:pPr>
                      <a:r>
                        <a:rPr lang="en-GB" sz="1000" b="0" i="0" dirty="0">
                          <a:solidFill>
                            <a:srgbClr val="001965"/>
                          </a:solidFill>
                          <a:effectLst/>
                          <a:latin typeface="+mn-lt"/>
                        </a:rPr>
                        <a:t>GI disorders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207 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76.7 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1046 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262.8 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504 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68.7 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2013 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188.4 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32 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76.2 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103 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170.9 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91 </a:t>
                      </a:r>
                    </a:p>
                  </a:txBody>
                  <a:tcPr marL="18954" marR="18954" marT="9477" marB="9477"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57.2 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376 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162.7 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50.0 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43.5 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83 </a:t>
                      </a:r>
                    </a:p>
                  </a:txBody>
                  <a:tcPr marL="18954" marR="18954" marT="9477" marB="9477"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42.6 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214 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83.3 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34442314"/>
                  </a:ext>
                </a:extLst>
              </a:tr>
              <a:tr h="250057">
                <a:tc>
                  <a:txBody>
                    <a:bodyPr/>
                    <a:lstStyle/>
                    <a:p>
                      <a:pPr marL="108000" indent="0" algn="l" defTabSz="914400" rtl="0" eaLnBrk="1" fontAlgn="base" latinLnBrk="0" hangingPunct="1">
                        <a:lnSpc>
                          <a:spcPct val="100000"/>
                        </a:lnSpc>
                        <a:spcBef>
                          <a:spcPts val="300"/>
                        </a:spcBef>
                        <a:spcAft>
                          <a:spcPts val="300"/>
                        </a:spcAft>
                        <a:buNone/>
                      </a:pPr>
                      <a:r>
                        <a:rPr lang="en-GB" sz="1000" b="0" i="0" kern="1200" dirty="0">
                          <a:solidFill>
                            <a:srgbClr val="001965"/>
                          </a:solidFill>
                          <a:effectLst/>
                          <a:latin typeface="+mn-lt"/>
                          <a:ea typeface="+mn-ea"/>
                          <a:cs typeface="+mn-cs"/>
                        </a:rPr>
                        <a:t>Nausea </a:t>
                      </a:r>
                    </a:p>
                  </a:txBody>
                  <a:tcPr marL="18954" marR="18954" marT="9477" marB="947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136 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50.4 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345 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86.7 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303 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41.3 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561 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52.5 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17 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40.5 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23 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38.2 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60 </a:t>
                      </a:r>
                    </a:p>
                  </a:txBody>
                  <a:tcPr marL="18954" marR="18954" marT="9477" marB="9477"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37.7 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125 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54.1 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16.7 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10.9 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25 </a:t>
                      </a:r>
                    </a:p>
                  </a:txBody>
                  <a:tcPr marL="18954" marR="18954" marT="9477" marB="9477"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12.8 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38 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14.8 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1790418"/>
                  </a:ext>
                </a:extLst>
              </a:tr>
              <a:tr h="250057">
                <a:tc>
                  <a:txBody>
                    <a:bodyPr/>
                    <a:lstStyle/>
                    <a:p>
                      <a:pPr marL="108000" indent="0" algn="l" defTabSz="914400" rtl="0" eaLnBrk="1" fontAlgn="base" latinLnBrk="0" hangingPunct="1">
                        <a:lnSpc>
                          <a:spcPct val="100000"/>
                        </a:lnSpc>
                        <a:spcBef>
                          <a:spcPts val="300"/>
                        </a:spcBef>
                        <a:spcAft>
                          <a:spcPts val="300"/>
                        </a:spcAft>
                        <a:buNone/>
                      </a:pPr>
                      <a:r>
                        <a:rPr lang="en-GB" sz="1000" b="0" i="0" kern="1200" dirty="0">
                          <a:solidFill>
                            <a:srgbClr val="001965"/>
                          </a:solidFill>
                          <a:effectLst/>
                          <a:latin typeface="+mn-lt"/>
                          <a:ea typeface="+mn-ea"/>
                          <a:cs typeface="+mn-cs"/>
                        </a:rPr>
                        <a:t>Vomiting </a:t>
                      </a:r>
                    </a:p>
                  </a:txBody>
                  <a:tcPr marL="18954" marR="18954" marT="9477" marB="947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93 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34.4 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216 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54.3 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156 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21.3 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309 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28.9 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14.3 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21.6 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27 </a:t>
                      </a:r>
                    </a:p>
                  </a:txBody>
                  <a:tcPr marL="18954" marR="18954" marT="9477" marB="9477"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17.0 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52 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22.5 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14 </a:t>
                      </a:r>
                    </a:p>
                  </a:txBody>
                  <a:tcPr marL="18954" marR="18954" marT="9477" marB="9477"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7.2 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22 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8.6 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13784270"/>
                  </a:ext>
                </a:extLst>
              </a:tr>
              <a:tr h="250057">
                <a:tc>
                  <a:txBody>
                    <a:bodyPr/>
                    <a:lstStyle/>
                    <a:p>
                      <a:pPr marL="108000" indent="0" algn="l" defTabSz="914400" rtl="0" eaLnBrk="1" fontAlgn="base" latinLnBrk="0" hangingPunct="1">
                        <a:lnSpc>
                          <a:spcPct val="100000"/>
                        </a:lnSpc>
                        <a:spcBef>
                          <a:spcPts val="300"/>
                        </a:spcBef>
                        <a:spcAft>
                          <a:spcPts val="300"/>
                        </a:spcAft>
                        <a:buNone/>
                      </a:pPr>
                      <a:r>
                        <a:rPr lang="en-GB" sz="1000" b="0" i="0" kern="1200" dirty="0">
                          <a:solidFill>
                            <a:srgbClr val="001965"/>
                          </a:solidFill>
                          <a:effectLst/>
                          <a:latin typeface="+mn-lt"/>
                          <a:ea typeface="+mn-ea"/>
                          <a:cs typeface="+mn-cs"/>
                        </a:rPr>
                        <a:t>Diarrhoea </a:t>
                      </a:r>
                    </a:p>
                  </a:txBody>
                  <a:tcPr marL="18954" marR="18954" marT="9477" marB="947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79 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29.3 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133 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33.4 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193 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26.3 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372 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34.8 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31.0 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26 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43.1 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43 </a:t>
                      </a:r>
                    </a:p>
                  </a:txBody>
                  <a:tcPr marL="18954" marR="18954" marT="9477" marB="9477"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27.0 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65 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28.1 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26 </a:t>
                      </a:r>
                    </a:p>
                  </a:txBody>
                  <a:tcPr marL="18954" marR="18954" marT="9477" marB="9477"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13.3 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39 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15.2 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60151258"/>
                  </a:ext>
                </a:extLst>
              </a:tr>
              <a:tr h="250057">
                <a:tc>
                  <a:txBody>
                    <a:bodyPr/>
                    <a:lstStyle/>
                    <a:p>
                      <a:pPr marL="108000" indent="0" algn="l" defTabSz="914400" rtl="0" eaLnBrk="1" fontAlgn="base" latinLnBrk="0" hangingPunct="1">
                        <a:lnSpc>
                          <a:spcPct val="100000"/>
                        </a:lnSpc>
                        <a:spcBef>
                          <a:spcPts val="300"/>
                        </a:spcBef>
                        <a:spcAft>
                          <a:spcPts val="300"/>
                        </a:spcAft>
                        <a:buNone/>
                      </a:pPr>
                      <a:r>
                        <a:rPr lang="en-GB" sz="1000" b="0" i="0" kern="1200" dirty="0">
                          <a:solidFill>
                            <a:srgbClr val="001965"/>
                          </a:solidFill>
                          <a:effectLst/>
                          <a:latin typeface="+mn-lt"/>
                          <a:ea typeface="+mn-ea"/>
                          <a:cs typeface="+mn-cs"/>
                        </a:rPr>
                        <a:t>Constipation </a:t>
                      </a:r>
                    </a:p>
                  </a:txBody>
                  <a:tcPr marL="18954" marR="18954" marT="9477" marB="947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73 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27.0 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103 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25.9 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160 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21.8 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218 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20.4 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16.7 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11.6 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32 </a:t>
                      </a:r>
                    </a:p>
                  </a:txBody>
                  <a:tcPr marL="18954" marR="18954" marT="9477" marB="9477"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20.1 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55 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23.8 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16.7 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10.9 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17 </a:t>
                      </a:r>
                    </a:p>
                  </a:txBody>
                  <a:tcPr marL="18954" marR="18954" marT="9477" marB="9477"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8.7 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18 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7.0 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328729401"/>
                  </a:ext>
                </a:extLst>
              </a:tr>
              <a:tr h="250057">
                <a:tc>
                  <a:txBody>
                    <a:bodyPr/>
                    <a:lstStyle/>
                    <a:p>
                      <a:pPr marL="108000" indent="0" algn="l" defTabSz="914400" rtl="0" eaLnBrk="1" fontAlgn="base" latinLnBrk="0" hangingPunct="1">
                        <a:lnSpc>
                          <a:spcPct val="100000"/>
                        </a:lnSpc>
                        <a:spcBef>
                          <a:spcPts val="300"/>
                        </a:spcBef>
                        <a:spcAft>
                          <a:spcPts val="300"/>
                        </a:spcAft>
                        <a:buNone/>
                      </a:pPr>
                      <a:r>
                        <a:rPr lang="en-GB" sz="1000" b="0" i="0" kern="1200" dirty="0">
                          <a:solidFill>
                            <a:srgbClr val="001965"/>
                          </a:solidFill>
                          <a:effectLst/>
                          <a:latin typeface="+mn-lt"/>
                          <a:ea typeface="+mn-ea"/>
                          <a:cs typeface="+mn-cs"/>
                        </a:rPr>
                        <a:t>Dyspepsia </a:t>
                      </a:r>
                    </a:p>
                  </a:txBody>
                  <a:tcPr marL="18954" marR="18954" marT="9477" marB="947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32 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11.9 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40 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10.0 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71 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9.7 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100 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9.4 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2.4 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1.7 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11 </a:t>
                      </a:r>
                    </a:p>
                  </a:txBody>
                  <a:tcPr marL="18954" marR="18954" marT="9477" marB="9477"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6.9 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11 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4.8 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7 </a:t>
                      </a:r>
                    </a:p>
                  </a:txBody>
                  <a:tcPr marL="18954" marR="18954" marT="9477" marB="9477"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3.6 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3.1 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743118868"/>
                  </a:ext>
                </a:extLst>
              </a:tr>
              <a:tr h="374801">
                <a:tc>
                  <a:txBody>
                    <a:bodyPr/>
                    <a:lstStyle/>
                    <a:p>
                      <a:pPr marL="108000" indent="0" algn="l" defTabSz="914400" rtl="0" eaLnBrk="1" fontAlgn="base" latinLnBrk="0" hangingPunct="1">
                        <a:lnSpc>
                          <a:spcPct val="100000"/>
                        </a:lnSpc>
                        <a:spcBef>
                          <a:spcPts val="300"/>
                        </a:spcBef>
                        <a:spcAft>
                          <a:spcPts val="300"/>
                        </a:spcAft>
                        <a:buNone/>
                      </a:pPr>
                      <a:r>
                        <a:rPr lang="en-GB" sz="1000" b="0" i="0" kern="1200" dirty="0">
                          <a:solidFill>
                            <a:srgbClr val="001965"/>
                          </a:solidFill>
                          <a:effectLst/>
                          <a:latin typeface="+mn-lt"/>
                          <a:ea typeface="+mn-ea"/>
                          <a:cs typeface="+mn-cs"/>
                        </a:rPr>
                        <a:t>Abdominal pain </a:t>
                      </a:r>
                    </a:p>
                  </a:txBody>
                  <a:tcPr marL="18954" marR="18954" marT="9477" marB="9477">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21 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7.8 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962871"/>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27 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6.8 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41 </a:t>
                      </a:r>
                    </a:p>
                  </a:txBody>
                  <a:tcPr marL="18954" marR="18954" marT="9477" marB="9477" anchor="ctr">
                    <a:lnL w="12700" cap="flat" cmpd="sng" algn="ctr">
                      <a:no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5.6 </a:t>
                      </a:r>
                    </a:p>
                  </a:txBody>
                  <a:tcPr marL="18954" marR="18954" marT="9477" marB="9477" anchor="ctr">
                    <a:lnL w="19050" cap="flat" cmpd="sng" algn="ctr">
                      <a:solidFill>
                        <a:srgbClr val="962871"/>
                      </a:solidFill>
                      <a:prstDash val="solid"/>
                      <a:round/>
                      <a:headEnd type="none" w="med" len="med"/>
                      <a:tailEnd type="none" w="med" len="med"/>
                    </a:lnL>
                    <a:lnR w="19050" cap="flat" cmpd="sng" algn="ctr">
                      <a:solidFill>
                        <a:srgbClr val="96287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962871"/>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65 </a:t>
                      </a:r>
                    </a:p>
                  </a:txBody>
                  <a:tcPr marL="18954" marR="18954" marT="9477" marB="9477" anchor="ctr">
                    <a:lnL w="19050" cap="flat" cmpd="sng" algn="ctr">
                      <a:solidFill>
                        <a:srgbClr val="96287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6.1 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14.3 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9 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14.9 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6 </a:t>
                      </a:r>
                    </a:p>
                  </a:txBody>
                  <a:tcPr marL="18954" marR="18954" marT="9477" marB="9477" anchor="ctr">
                    <a:lnL w="12700" cap="flat" cmpd="sng" algn="ctr">
                      <a:no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3.8 </a:t>
                      </a:r>
                    </a:p>
                  </a:txBody>
                  <a:tcPr marL="18954" marR="18954" marT="9477" marB="9477"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8 </a:t>
                      </a:r>
                    </a:p>
                  </a:txBody>
                  <a:tcPr marL="18954" marR="18954" marT="9477" marB="9477" anchor="ctr">
                    <a:lnL w="1905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F4F6F7"/>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3.5 </a:t>
                      </a:r>
                    </a:p>
                  </a:txBody>
                  <a:tcPr marL="18954" marR="18954" marT="9477" marB="947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0 </a:t>
                      </a:r>
                    </a:p>
                  </a:txBody>
                  <a:tcPr marL="18954" marR="18954" marT="9477" marB="9477" anchor="ctr">
                    <a:lnL w="12700" cap="flat" cmpd="sng" algn="ctr">
                      <a:solidFill>
                        <a:schemeClr val="bg1">
                          <a:lumMod val="75000"/>
                        </a:schemeClr>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6"/>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6 </a:t>
                      </a:r>
                    </a:p>
                  </a:txBody>
                  <a:tcPr marL="18954" marR="18954" marT="9477" marB="9477" anchor="ctr">
                    <a:lnL w="12700" cap="flat" cmpd="sng" algn="ctr">
                      <a:no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3.1 </a:t>
                      </a:r>
                    </a:p>
                  </a:txBody>
                  <a:tcPr marL="18954" marR="18954" marT="9477" marB="9477" anchor="ctr">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6"/>
                      </a:solidFill>
                      <a:prstDash val="solid"/>
                      <a:round/>
                      <a:headEnd type="none" w="med" len="med"/>
                      <a:tailEnd type="none" w="med" len="med"/>
                    </a:lnB>
                    <a:no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6 </a:t>
                      </a:r>
                    </a:p>
                  </a:txBody>
                  <a:tcPr marL="18954" marR="18954" marT="9477" marB="9477" anchor="ctr">
                    <a:lnL w="1905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solidFill>
                      <a:srgbClr val="E8E9EE"/>
                    </a:solidFill>
                  </a:tcPr>
                </a:tc>
                <a:tc>
                  <a:txBody>
                    <a:bodyPr/>
                    <a:lstStyle/>
                    <a:p>
                      <a:pPr algn="ctr" rtl="0" fontAlgn="base">
                        <a:lnSpc>
                          <a:spcPct val="100000"/>
                        </a:lnSpc>
                        <a:spcBef>
                          <a:spcPts val="300"/>
                        </a:spcBef>
                        <a:spcAft>
                          <a:spcPts val="300"/>
                        </a:spcAft>
                        <a:buNone/>
                      </a:pPr>
                      <a:r>
                        <a:rPr lang="en-GB" sz="1000" b="0" i="0" dirty="0">
                          <a:solidFill>
                            <a:srgbClr val="001965"/>
                          </a:solidFill>
                          <a:effectLst/>
                          <a:latin typeface="+mn-lt"/>
                        </a:rPr>
                        <a:t>2.3 </a:t>
                      </a:r>
                    </a:p>
                  </a:txBody>
                  <a:tcPr marL="18954" marR="18954" marT="9477" marB="947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1965"/>
                      </a:solidFill>
                      <a:prstDash val="solid"/>
                      <a:round/>
                      <a:headEnd type="none" w="med" len="med"/>
                      <a:tailEnd type="none" w="med" len="med"/>
                    </a:lnB>
                    <a:noFill/>
                  </a:tcPr>
                </a:tc>
                <a:extLst>
                  <a:ext uri="{0D108BD9-81ED-4DB2-BD59-A6C34878D82A}">
                    <a16:rowId xmlns:a16="http://schemas.microsoft.com/office/drawing/2014/main" val="1730593804"/>
                  </a:ext>
                </a:extLst>
              </a:tr>
            </a:tbl>
          </a:graphicData>
        </a:graphic>
      </p:graphicFrame>
      <p:sp>
        <p:nvSpPr>
          <p:cNvPr id="2" name="Slide Number Placeholder 6">
            <a:extLst>
              <a:ext uri="{FF2B5EF4-FFF2-40B4-BE49-F238E27FC236}">
                <a16:creationId xmlns:a16="http://schemas.microsoft.com/office/drawing/2014/main" id="{8839DAAD-9AB7-4C22-BDCD-A01FB55E0D5B}"/>
              </a:ext>
            </a:extLst>
          </p:cNvPr>
          <p:cNvSpPr txBox="1">
            <a:spLocks/>
          </p:cNvSpPr>
          <p:nvPr/>
        </p:nvSpPr>
        <p:spPr>
          <a:xfrm>
            <a:off x="11739292" y="6633537"/>
            <a:ext cx="294545" cy="125850"/>
          </a:xfrm>
          <a:prstGeom prst="rect">
            <a:avLst/>
          </a:prstGeom>
        </p:spPr>
        <p:txBody>
          <a:bodyPr vert="horz" lIns="0" tIns="0" rIns="0" bIns="0" rtlCol="0" anchor="t"/>
          <a:lstStyle>
            <a:defPPr>
              <a:defRPr lang="en-US"/>
            </a:defPPr>
            <a:lvl1pPr marL="0" algn="l" defTabSz="914400" rtl="0" eaLnBrk="1" latinLnBrk="0" hangingPunct="1">
              <a:defRPr sz="700" kern="1200">
                <a:solidFill>
                  <a:schemeClr val="tx2"/>
                </a:solidFill>
                <a:latin typeface="+mn-lt"/>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3AA811B-2EBD-4900-905E-5BE206449611}" type="slidenum">
              <a:rPr lang="en-GB" smtClean="0"/>
              <a:pPr algn="r"/>
              <a:t>10</a:t>
            </a:fld>
            <a:endParaRPr lang="en-GB" dirty="0"/>
          </a:p>
        </p:txBody>
      </p:sp>
    </p:spTree>
    <p:extLst>
      <p:ext uri="{BB962C8B-B14F-4D97-AF65-F5344CB8AC3E}">
        <p14:creationId xmlns:p14="http://schemas.microsoft.com/office/powerpoint/2010/main" val="1898640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29888721-ABC0-ABD8-B052-60A5AADF770D}"/>
              </a:ext>
            </a:extLst>
          </p:cNvPr>
          <p:cNvSpPr/>
          <p:nvPr/>
        </p:nvSpPr>
        <p:spPr>
          <a:xfrm>
            <a:off x="0" y="1385546"/>
            <a:ext cx="11739292" cy="4824454"/>
          </a:xfrm>
          <a:prstGeom prst="rect">
            <a:avLst/>
          </a:prstGeom>
          <a:solidFill>
            <a:srgbClr val="E2F0F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Apis For Office"/>
              <a:ea typeface="+mn-ea"/>
              <a:cs typeface="+mn-cs"/>
            </a:endParaRPr>
          </a:p>
        </p:txBody>
      </p:sp>
      <p:sp>
        <p:nvSpPr>
          <p:cNvPr id="5" name="Rectangle 15">
            <a:extLst>
              <a:ext uri="{FF2B5EF4-FFF2-40B4-BE49-F238E27FC236}">
                <a16:creationId xmlns:a16="http://schemas.microsoft.com/office/drawing/2014/main" id="{2D9C3322-56CF-5C41-5658-4C3F6860EE19}"/>
              </a:ext>
            </a:extLst>
          </p:cNvPr>
          <p:cNvSpPr/>
          <p:nvPr/>
        </p:nvSpPr>
        <p:spPr>
          <a:xfrm rot="5400000">
            <a:off x="-1936352" y="3778231"/>
            <a:ext cx="4566123"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err="1">
              <a:ln>
                <a:noFill/>
              </a:ln>
              <a:solidFill>
                <a:srgbClr val="FFFFFF"/>
              </a:solidFill>
              <a:effectLst/>
              <a:uLnTx/>
              <a:uFillTx/>
              <a:latin typeface="Apis For Office"/>
              <a:ea typeface="+mn-ea"/>
              <a:cs typeface="+mn-cs"/>
            </a:endParaRPr>
          </a:p>
        </p:txBody>
      </p:sp>
      <p:sp>
        <p:nvSpPr>
          <p:cNvPr id="18" name="Title 1">
            <a:extLst>
              <a:ext uri="{FF2B5EF4-FFF2-40B4-BE49-F238E27FC236}">
                <a16:creationId xmlns:a16="http://schemas.microsoft.com/office/drawing/2014/main" id="{A6196AE6-0D15-A450-E1F9-085883ACF100}"/>
              </a:ext>
            </a:extLst>
          </p:cNvPr>
          <p:cNvSpPr>
            <a:spLocks noGrp="1"/>
          </p:cNvSpPr>
          <p:nvPr>
            <p:ph type="title"/>
          </p:nvPr>
        </p:nvSpPr>
        <p:spPr/>
        <p:txBody>
          <a:bodyPr/>
          <a:lstStyle/>
          <a:p>
            <a:r>
              <a:rPr lang="en-GB" noProof="0" dirty="0"/>
              <a:t>Conclusions</a:t>
            </a:r>
          </a:p>
        </p:txBody>
      </p:sp>
      <p:sp>
        <p:nvSpPr>
          <p:cNvPr id="6" name="Text Placeholder 5">
            <a:extLst>
              <a:ext uri="{FF2B5EF4-FFF2-40B4-BE49-F238E27FC236}">
                <a16:creationId xmlns:a16="http://schemas.microsoft.com/office/drawing/2014/main" id="{66EAA148-76BE-72C9-8E19-227D46A19EFF}"/>
              </a:ext>
            </a:extLst>
          </p:cNvPr>
          <p:cNvSpPr>
            <a:spLocks noGrp="1"/>
          </p:cNvSpPr>
          <p:nvPr>
            <p:ph type="body" sz="quarter" idx="13"/>
          </p:nvPr>
        </p:nvSpPr>
        <p:spPr/>
        <p:txBody>
          <a:bodyPr/>
          <a:lstStyle/>
          <a:p>
            <a:endParaRPr lang="en-GB" noProof="0" dirty="0"/>
          </a:p>
          <a:p>
            <a:r>
              <a:rPr lang="en-GB" sz="700" noProof="0" dirty="0"/>
              <a:t>BMI, body mass index.</a:t>
            </a:r>
          </a:p>
        </p:txBody>
      </p:sp>
      <p:grpSp>
        <p:nvGrpSpPr>
          <p:cNvPr id="37" name="Group 36">
            <a:extLst>
              <a:ext uri="{FF2B5EF4-FFF2-40B4-BE49-F238E27FC236}">
                <a16:creationId xmlns:a16="http://schemas.microsoft.com/office/drawing/2014/main" id="{B0171728-C63F-95E8-7766-20EC4F07952C}"/>
              </a:ext>
            </a:extLst>
          </p:cNvPr>
          <p:cNvGrpSpPr/>
          <p:nvPr/>
        </p:nvGrpSpPr>
        <p:grpSpPr>
          <a:xfrm>
            <a:off x="641924" y="2730030"/>
            <a:ext cx="10353553" cy="856456"/>
            <a:chOff x="1409240" y="2516226"/>
            <a:chExt cx="10353553" cy="856456"/>
          </a:xfrm>
        </p:grpSpPr>
        <p:sp>
          <p:nvSpPr>
            <p:cNvPr id="4" name="TextBox 3">
              <a:extLst>
                <a:ext uri="{FF2B5EF4-FFF2-40B4-BE49-F238E27FC236}">
                  <a16:creationId xmlns:a16="http://schemas.microsoft.com/office/drawing/2014/main" id="{EEC9CC94-5D2E-CBD0-1674-1B71EBDB0BA7}"/>
                </a:ext>
              </a:extLst>
            </p:cNvPr>
            <p:cNvSpPr txBox="1"/>
            <p:nvPr/>
          </p:nvSpPr>
          <p:spPr>
            <a:xfrm>
              <a:off x="2582793" y="2528956"/>
              <a:ext cx="9180000" cy="830997"/>
            </a:xfrm>
            <a:prstGeom prst="rect">
              <a:avLst/>
            </a:prstGeom>
            <a:noFill/>
          </p:spPr>
          <p:txBody>
            <a:bodyPr wrap="square" lIns="0" tIns="0" rIns="0" bIns="0" anchor="ctr">
              <a:spAutoFit/>
            </a:bodyPr>
            <a:lstStyle/>
            <a:p>
              <a:pPr defTabSz="909291"/>
              <a:r>
                <a:rPr lang="en-GB" dirty="0">
                  <a:solidFill>
                    <a:srgbClr val="001965"/>
                  </a:solidFill>
                  <a:ea typeface="Verdana" panose="020B0604030504040204" pitchFamily="34" charset="0"/>
                  <a:cs typeface="Apis For Office" panose="020B0504010101010104" pitchFamily="34" charset="0"/>
                </a:rPr>
                <a:t>In the semaglutide 7.2 mg and 2.4 mg groups, early responders and responders </a:t>
              </a:r>
              <a:r>
                <a:rPr lang="en-GB" b="1" dirty="0">
                  <a:solidFill>
                    <a:srgbClr val="001965"/>
                  </a:solidFill>
                  <a:ea typeface="Verdana" panose="020B0604030504040204" pitchFamily="34" charset="0"/>
                  <a:cs typeface="Apis For Office" panose="020B0504010101010104" pitchFamily="34" charset="0"/>
                </a:rPr>
                <a:t>achieved substantial body weight reduction at week 72</a:t>
              </a:r>
              <a:r>
                <a:rPr lang="en-GB" dirty="0">
                  <a:solidFill>
                    <a:srgbClr val="001965"/>
                  </a:solidFill>
                  <a:ea typeface="Verdana" panose="020B0604030504040204" pitchFamily="34" charset="0"/>
                  <a:cs typeface="Apis For Office" panose="020B0504010101010104" pitchFamily="34" charset="0"/>
                </a:rPr>
                <a:t>, with greater reductions observed in early responders</a:t>
              </a:r>
            </a:p>
          </p:txBody>
        </p:sp>
        <p:grpSp>
          <p:nvGrpSpPr>
            <p:cNvPr id="24" name="Group 23">
              <a:extLst>
                <a:ext uri="{FF2B5EF4-FFF2-40B4-BE49-F238E27FC236}">
                  <a16:creationId xmlns:a16="http://schemas.microsoft.com/office/drawing/2014/main" id="{EF70659F-5FA6-D935-EE9F-ED4457A0EB5D}"/>
                </a:ext>
              </a:extLst>
            </p:cNvPr>
            <p:cNvGrpSpPr/>
            <p:nvPr/>
          </p:nvGrpSpPr>
          <p:grpSpPr>
            <a:xfrm>
              <a:off x="1409240" y="2516226"/>
              <a:ext cx="856457" cy="856456"/>
              <a:chOff x="1443185" y="2607998"/>
              <a:chExt cx="856457" cy="856456"/>
            </a:xfrm>
          </p:grpSpPr>
          <p:sp>
            <p:nvSpPr>
              <p:cNvPr id="7" name="Oval 6">
                <a:extLst>
                  <a:ext uri="{FF2B5EF4-FFF2-40B4-BE49-F238E27FC236}">
                    <a16:creationId xmlns:a16="http://schemas.microsoft.com/office/drawing/2014/main" id="{91243BD7-A736-659A-BB92-E66A836C70AE}"/>
                  </a:ext>
                </a:extLst>
              </p:cNvPr>
              <p:cNvSpPr>
                <a:spLocks noChangeAspect="1"/>
              </p:cNvSpPr>
              <p:nvPr/>
            </p:nvSpPr>
            <p:spPr>
              <a:xfrm>
                <a:off x="1443185" y="2607998"/>
                <a:ext cx="856457" cy="856456"/>
              </a:xfrm>
              <a:prstGeom prst="ellipse">
                <a:avLst/>
              </a:prstGeom>
              <a:solidFill>
                <a:schemeClr val="bg1"/>
              </a:solidFill>
              <a:ln w="38100" cap="flat">
                <a:solidFill>
                  <a:schemeClr val="accent2"/>
                </a:solidFill>
                <a:prstDash val="solid"/>
                <a:miter/>
              </a:ln>
            </p:spPr>
            <p:txBody>
              <a:bodyPr rtlCol="0" anchor="ctr"/>
              <a:lstStyle/>
              <a:p>
                <a:pPr defTabSz="1208431">
                  <a:defRPr/>
                </a:pPr>
                <a:endParaRPr lang="en-GB" noProof="0" dirty="0">
                  <a:solidFill>
                    <a:srgbClr val="001965"/>
                  </a:solidFill>
                  <a:latin typeface="+mj-lt"/>
                  <a:ea typeface="Verdana" panose="020B0604030504040204" pitchFamily="34" charset="0"/>
                  <a:cs typeface="Apis For Office" panose="020B0504010101010104" pitchFamily="34" charset="0"/>
                </a:endParaRPr>
              </a:p>
            </p:txBody>
          </p:sp>
          <p:sp>
            <p:nvSpPr>
              <p:cNvPr id="3" name="Graphic 27">
                <a:extLst>
                  <a:ext uri="{FF2B5EF4-FFF2-40B4-BE49-F238E27FC236}">
                    <a16:creationId xmlns:a16="http://schemas.microsoft.com/office/drawing/2014/main" id="{2048B973-FFF5-1CB7-DF3F-77D761BD31F9}"/>
                  </a:ext>
                </a:extLst>
              </p:cNvPr>
              <p:cNvSpPr>
                <a:spLocks noChangeAspect="1"/>
              </p:cNvSpPr>
              <p:nvPr/>
            </p:nvSpPr>
            <p:spPr>
              <a:xfrm>
                <a:off x="1601534" y="2766226"/>
                <a:ext cx="539759" cy="540000"/>
              </a:xfrm>
              <a:custGeom>
                <a:avLst/>
                <a:gdLst>
                  <a:gd name="connsiteX0" fmla="*/ 27298 w 424148"/>
                  <a:gd name="connsiteY0" fmla="*/ 143217 h 424338"/>
                  <a:gd name="connsiteX1" fmla="*/ 28098 w 424148"/>
                  <a:gd name="connsiteY1" fmla="*/ 131121 h 424338"/>
                  <a:gd name="connsiteX2" fmla="*/ 39395 w 424148"/>
                  <a:gd name="connsiteY2" fmla="*/ 131121 h 424338"/>
                  <a:gd name="connsiteX3" fmla="*/ 167887 w 424148"/>
                  <a:gd name="connsiteY3" fmla="*/ 259708 h 424338"/>
                  <a:gd name="connsiteX4" fmla="*/ 271805 w 424148"/>
                  <a:gd name="connsiteY4" fmla="*/ 195891 h 424338"/>
                  <a:gd name="connsiteX5" fmla="*/ 315810 w 424148"/>
                  <a:gd name="connsiteY5" fmla="*/ 203225 h 424338"/>
                  <a:gd name="connsiteX6" fmla="*/ 382485 w 424148"/>
                  <a:gd name="connsiteY6" fmla="*/ 283997 h 424338"/>
                  <a:gd name="connsiteX7" fmla="*/ 380199 w 424148"/>
                  <a:gd name="connsiteY7" fmla="*/ 231800 h 424338"/>
                  <a:gd name="connsiteX8" fmla="*/ 390772 w 424148"/>
                  <a:gd name="connsiteY8" fmla="*/ 225868 h 424338"/>
                  <a:gd name="connsiteX9" fmla="*/ 396487 w 424148"/>
                  <a:gd name="connsiteY9" fmla="*/ 231133 h 424338"/>
                  <a:gd name="connsiteX10" fmla="*/ 400488 w 424148"/>
                  <a:gd name="connsiteY10" fmla="*/ 320097 h 424338"/>
                  <a:gd name="connsiteX11" fmla="*/ 314001 w 424148"/>
                  <a:gd name="connsiteY11" fmla="*/ 298951 h 424338"/>
                  <a:gd name="connsiteX12" fmla="*/ 307714 w 424148"/>
                  <a:gd name="connsiteY12" fmla="*/ 288569 h 424338"/>
                  <a:gd name="connsiteX13" fmla="*/ 318096 w 424148"/>
                  <a:gd name="connsiteY13" fmla="*/ 282282 h 424338"/>
                  <a:gd name="connsiteX14" fmla="*/ 367912 w 424148"/>
                  <a:gd name="connsiteY14" fmla="*/ 294189 h 424338"/>
                  <a:gd name="connsiteX15" fmla="*/ 301999 w 424148"/>
                  <a:gd name="connsiteY15" fmla="*/ 213988 h 424338"/>
                  <a:gd name="connsiteX16" fmla="*/ 280187 w 424148"/>
                  <a:gd name="connsiteY16" fmla="*/ 210273 h 424338"/>
                  <a:gd name="connsiteX17" fmla="*/ 164744 w 424148"/>
                  <a:gd name="connsiteY17" fmla="*/ 281235 h 424338"/>
                  <a:gd name="connsiteX18" fmla="*/ 415537 w 424148"/>
                  <a:gd name="connsiteY18" fmla="*/ 407155 h 424338"/>
                  <a:gd name="connsiteX19" fmla="*/ 17106 w 424148"/>
                  <a:gd name="connsiteY19" fmla="*/ 407155 h 424338"/>
                  <a:gd name="connsiteX20" fmla="*/ 17106 w 424148"/>
                  <a:gd name="connsiteY20" fmla="*/ 8534 h 424338"/>
                  <a:gd name="connsiteX21" fmla="*/ 8534 w 424148"/>
                  <a:gd name="connsiteY21" fmla="*/ -39 h 424338"/>
                  <a:gd name="connsiteX22" fmla="*/ -39 w 424148"/>
                  <a:gd name="connsiteY22" fmla="*/ 8534 h 424338"/>
                  <a:gd name="connsiteX23" fmla="*/ -39 w 424148"/>
                  <a:gd name="connsiteY23" fmla="*/ 424300 h 424338"/>
                  <a:gd name="connsiteX24" fmla="*/ 415537 w 424148"/>
                  <a:gd name="connsiteY24" fmla="*/ 424300 h 424338"/>
                  <a:gd name="connsiteX25" fmla="*/ 424110 w 424148"/>
                  <a:gd name="connsiteY25" fmla="*/ 415728 h 424338"/>
                  <a:gd name="connsiteX26" fmla="*/ 415537 w 424148"/>
                  <a:gd name="connsiteY26" fmla="*/ 407155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4148" h="424338">
                    <a:moveTo>
                      <a:pt x="27298" y="143217"/>
                    </a:moveTo>
                    <a:cubicBezTo>
                      <a:pt x="24183" y="139655"/>
                      <a:pt x="24536" y="134239"/>
                      <a:pt x="28098" y="131121"/>
                    </a:cubicBezTo>
                    <a:cubicBezTo>
                      <a:pt x="31337" y="128290"/>
                      <a:pt x="36166" y="128290"/>
                      <a:pt x="39395" y="131121"/>
                    </a:cubicBezTo>
                    <a:lnTo>
                      <a:pt x="167887" y="259708"/>
                    </a:lnTo>
                    <a:lnTo>
                      <a:pt x="271805" y="195891"/>
                    </a:lnTo>
                    <a:cubicBezTo>
                      <a:pt x="286254" y="187027"/>
                      <a:pt x="305019" y="190155"/>
                      <a:pt x="315810" y="203225"/>
                    </a:cubicBezTo>
                    <a:lnTo>
                      <a:pt x="382485" y="283997"/>
                    </a:lnTo>
                    <a:lnTo>
                      <a:pt x="380199" y="231800"/>
                    </a:lnTo>
                    <a:cubicBezTo>
                      <a:pt x="381485" y="227242"/>
                      <a:pt x="386219" y="224586"/>
                      <a:pt x="390772" y="225868"/>
                    </a:cubicBezTo>
                    <a:cubicBezTo>
                      <a:pt x="393411" y="226609"/>
                      <a:pt x="395535" y="228566"/>
                      <a:pt x="396487" y="231133"/>
                    </a:cubicBezTo>
                    <a:lnTo>
                      <a:pt x="400488" y="320097"/>
                    </a:lnTo>
                    <a:lnTo>
                      <a:pt x="314001" y="298951"/>
                    </a:lnTo>
                    <a:cubicBezTo>
                      <a:pt x="309400" y="297820"/>
                      <a:pt x="306581" y="293172"/>
                      <a:pt x="307714" y="288569"/>
                    </a:cubicBezTo>
                    <a:cubicBezTo>
                      <a:pt x="308848" y="283966"/>
                      <a:pt x="313496" y="281152"/>
                      <a:pt x="318096" y="282282"/>
                    </a:cubicBezTo>
                    <a:lnTo>
                      <a:pt x="367912" y="294189"/>
                    </a:lnTo>
                    <a:lnTo>
                      <a:pt x="301999" y="213988"/>
                    </a:lnTo>
                    <a:cubicBezTo>
                      <a:pt x="296675" y="207484"/>
                      <a:pt x="287369" y="205899"/>
                      <a:pt x="280187" y="210273"/>
                    </a:cubicBezTo>
                    <a:lnTo>
                      <a:pt x="164744" y="281235"/>
                    </a:lnTo>
                    <a:close/>
                    <a:moveTo>
                      <a:pt x="415537" y="407155"/>
                    </a:moveTo>
                    <a:lnTo>
                      <a:pt x="17106" y="407155"/>
                    </a:lnTo>
                    <a:lnTo>
                      <a:pt x="17106" y="8534"/>
                    </a:lnTo>
                    <a:cubicBezTo>
                      <a:pt x="17106" y="3799"/>
                      <a:pt x="13268" y="-39"/>
                      <a:pt x="8534" y="-39"/>
                    </a:cubicBezTo>
                    <a:cubicBezTo>
                      <a:pt x="3800" y="-39"/>
                      <a:pt x="-39" y="3799"/>
                      <a:pt x="-39" y="8534"/>
                    </a:cubicBezTo>
                    <a:lnTo>
                      <a:pt x="-39" y="424300"/>
                    </a:lnTo>
                    <a:lnTo>
                      <a:pt x="415537" y="424300"/>
                    </a:lnTo>
                    <a:cubicBezTo>
                      <a:pt x="420271" y="424300"/>
                      <a:pt x="424110" y="420462"/>
                      <a:pt x="424110" y="415728"/>
                    </a:cubicBezTo>
                    <a:cubicBezTo>
                      <a:pt x="424110" y="410993"/>
                      <a:pt x="420271" y="407155"/>
                      <a:pt x="415537" y="407155"/>
                    </a:cubicBezTo>
                    <a:close/>
                  </a:path>
                </a:pathLst>
              </a:custGeom>
              <a:solidFill>
                <a:srgbClr val="001965"/>
              </a:solidFill>
              <a:ln w="9525" cap="flat">
                <a:noFill/>
                <a:prstDash val="solid"/>
                <a:miter/>
              </a:ln>
            </p:spPr>
            <p:txBody>
              <a:bodyPr rtlCol="0" anchor="ctr"/>
              <a:lstStyle/>
              <a:p>
                <a:endParaRPr lang="en-GB" dirty="0"/>
              </a:p>
            </p:txBody>
          </p:sp>
        </p:grpSp>
      </p:grpSp>
      <p:grpSp>
        <p:nvGrpSpPr>
          <p:cNvPr id="36" name="Group 35">
            <a:extLst>
              <a:ext uri="{FF2B5EF4-FFF2-40B4-BE49-F238E27FC236}">
                <a16:creationId xmlns:a16="http://schemas.microsoft.com/office/drawing/2014/main" id="{29953EFC-DBD4-4F5D-4286-75BE59FFE294}"/>
              </a:ext>
            </a:extLst>
          </p:cNvPr>
          <p:cNvGrpSpPr/>
          <p:nvPr/>
        </p:nvGrpSpPr>
        <p:grpSpPr>
          <a:xfrm>
            <a:off x="641924" y="3942030"/>
            <a:ext cx="10353553" cy="856456"/>
            <a:chOff x="1409240" y="4019828"/>
            <a:chExt cx="10353553" cy="856456"/>
          </a:xfrm>
        </p:grpSpPr>
        <p:sp>
          <p:nvSpPr>
            <p:cNvPr id="26" name="TextBox 25">
              <a:extLst>
                <a:ext uri="{FF2B5EF4-FFF2-40B4-BE49-F238E27FC236}">
                  <a16:creationId xmlns:a16="http://schemas.microsoft.com/office/drawing/2014/main" id="{90CF15B9-8269-2A58-A3DD-D9047D06C859}"/>
                </a:ext>
              </a:extLst>
            </p:cNvPr>
            <p:cNvSpPr txBox="1"/>
            <p:nvPr/>
          </p:nvSpPr>
          <p:spPr>
            <a:xfrm>
              <a:off x="2582793" y="4032558"/>
              <a:ext cx="9180000" cy="830997"/>
            </a:xfrm>
            <a:prstGeom prst="rect">
              <a:avLst/>
            </a:prstGeom>
            <a:noFill/>
          </p:spPr>
          <p:txBody>
            <a:bodyPr wrap="square" lIns="0" tIns="0" rIns="0" bIns="0" anchor="ctr">
              <a:spAutoFit/>
            </a:bodyPr>
            <a:lstStyle/>
            <a:p>
              <a:pPr defTabSz="909291"/>
              <a:r>
                <a:rPr lang="en-GB" dirty="0">
                  <a:solidFill>
                    <a:srgbClr val="001965"/>
                  </a:solidFill>
                  <a:ea typeface="Verdana" panose="020B0604030504040204" pitchFamily="34" charset="0"/>
                  <a:cs typeface="Apis For Office" panose="020B0504010101010104" pitchFamily="34" charset="0"/>
                </a:rPr>
                <a:t>These findings highlight that both early responders and responders can achieve </a:t>
              </a:r>
              <a:r>
                <a:rPr lang="en-GB" b="1" dirty="0">
                  <a:solidFill>
                    <a:srgbClr val="001965"/>
                  </a:solidFill>
                  <a:ea typeface="Verdana" panose="020B0604030504040204" pitchFamily="34" charset="0"/>
                  <a:cs typeface="Apis For Office" panose="020B0504010101010104" pitchFamily="34" charset="0"/>
                </a:rPr>
                <a:t>clinically meaningful body weight reduction</a:t>
              </a:r>
              <a:r>
                <a:rPr lang="en-GB" dirty="0">
                  <a:solidFill>
                    <a:srgbClr val="001965"/>
                  </a:solidFill>
                  <a:ea typeface="Verdana" panose="020B0604030504040204" pitchFamily="34" charset="0"/>
                  <a:cs typeface="Apis For Office" panose="020B0504010101010104" pitchFamily="34" charset="0"/>
                </a:rPr>
                <a:t>, supporting continued treatment even in the absence of an early response</a:t>
              </a:r>
            </a:p>
          </p:txBody>
        </p:sp>
        <p:grpSp>
          <p:nvGrpSpPr>
            <p:cNvPr id="30" name="Group 29">
              <a:extLst>
                <a:ext uri="{FF2B5EF4-FFF2-40B4-BE49-F238E27FC236}">
                  <a16:creationId xmlns:a16="http://schemas.microsoft.com/office/drawing/2014/main" id="{9BBDD8C2-8CC7-AF88-6EF0-95C5B77A8753}"/>
                </a:ext>
              </a:extLst>
            </p:cNvPr>
            <p:cNvGrpSpPr/>
            <p:nvPr/>
          </p:nvGrpSpPr>
          <p:grpSpPr>
            <a:xfrm>
              <a:off x="1409240" y="4019828"/>
              <a:ext cx="856457" cy="856456"/>
              <a:chOff x="1409240" y="3907858"/>
              <a:chExt cx="856457" cy="856456"/>
            </a:xfrm>
          </p:grpSpPr>
          <p:sp>
            <p:nvSpPr>
              <p:cNvPr id="28" name="Oval 27">
                <a:extLst>
                  <a:ext uri="{FF2B5EF4-FFF2-40B4-BE49-F238E27FC236}">
                    <a16:creationId xmlns:a16="http://schemas.microsoft.com/office/drawing/2014/main" id="{DEEA5BCA-FEA4-6E3D-3F35-EC6CCAE26B4D}"/>
                  </a:ext>
                </a:extLst>
              </p:cNvPr>
              <p:cNvSpPr>
                <a:spLocks noChangeAspect="1"/>
              </p:cNvSpPr>
              <p:nvPr/>
            </p:nvSpPr>
            <p:spPr>
              <a:xfrm>
                <a:off x="1409240" y="3907858"/>
                <a:ext cx="856457" cy="856456"/>
              </a:xfrm>
              <a:prstGeom prst="ellipse">
                <a:avLst/>
              </a:prstGeom>
              <a:solidFill>
                <a:schemeClr val="bg1"/>
              </a:solidFill>
              <a:ln w="38100" cap="flat">
                <a:solidFill>
                  <a:schemeClr val="accent2"/>
                </a:solidFill>
                <a:prstDash val="solid"/>
                <a:miter/>
              </a:ln>
            </p:spPr>
            <p:txBody>
              <a:bodyPr rtlCol="0" anchor="ctr"/>
              <a:lstStyle/>
              <a:p>
                <a:pPr defTabSz="1208431">
                  <a:defRPr/>
                </a:pPr>
                <a:endParaRPr lang="en-GB" noProof="0" dirty="0">
                  <a:solidFill>
                    <a:srgbClr val="001965"/>
                  </a:solidFill>
                  <a:latin typeface="+mj-lt"/>
                  <a:ea typeface="Verdana" panose="020B0604030504040204" pitchFamily="34" charset="0"/>
                  <a:cs typeface="Apis For Office" panose="020B0504010101010104" pitchFamily="34" charset="0"/>
                </a:endParaRPr>
              </a:p>
            </p:txBody>
          </p:sp>
          <p:sp>
            <p:nvSpPr>
              <p:cNvPr id="8" name="Graphic 85">
                <a:extLst>
                  <a:ext uri="{FF2B5EF4-FFF2-40B4-BE49-F238E27FC236}">
                    <a16:creationId xmlns:a16="http://schemas.microsoft.com/office/drawing/2014/main" id="{AE01DCD0-CA72-5287-7250-9A17A037E54B}"/>
                  </a:ext>
                </a:extLst>
              </p:cNvPr>
              <p:cNvSpPr>
                <a:spLocks noChangeAspect="1"/>
              </p:cNvSpPr>
              <p:nvPr/>
            </p:nvSpPr>
            <p:spPr>
              <a:xfrm>
                <a:off x="1522208" y="4068631"/>
                <a:ext cx="630521" cy="534910"/>
              </a:xfrm>
              <a:custGeom>
                <a:avLst/>
                <a:gdLst>
                  <a:gd name="connsiteX0" fmla="*/ 412959 w 420581"/>
                  <a:gd name="connsiteY0" fmla="*/ 11202 h 356807"/>
                  <a:gd name="connsiteX1" fmla="*/ 387242 w 420581"/>
                  <a:gd name="connsiteY1" fmla="*/ -37 h 356807"/>
                  <a:gd name="connsiteX2" fmla="*/ 34817 w 420581"/>
                  <a:gd name="connsiteY2" fmla="*/ -37 h 356807"/>
                  <a:gd name="connsiteX3" fmla="*/ 9004 w 420581"/>
                  <a:gd name="connsiteY3" fmla="*/ 11202 h 356807"/>
                  <a:gd name="connsiteX4" fmla="*/ 1003 w 420581"/>
                  <a:gd name="connsiteY4" fmla="*/ 35682 h 356807"/>
                  <a:gd name="connsiteX5" fmla="*/ 33198 w 420581"/>
                  <a:gd name="connsiteY5" fmla="*/ 343435 h 356807"/>
                  <a:gd name="connsiteX6" fmla="*/ 47961 w 420581"/>
                  <a:gd name="connsiteY6" fmla="*/ 356769 h 356807"/>
                  <a:gd name="connsiteX7" fmla="*/ 374288 w 420581"/>
                  <a:gd name="connsiteY7" fmla="*/ 356769 h 356807"/>
                  <a:gd name="connsiteX8" fmla="*/ 388956 w 420581"/>
                  <a:gd name="connsiteY8" fmla="*/ 343530 h 356807"/>
                  <a:gd name="connsiteX9" fmla="*/ 421246 w 420581"/>
                  <a:gd name="connsiteY9" fmla="*/ 35682 h 356807"/>
                  <a:gd name="connsiteX10" fmla="*/ 412959 w 420581"/>
                  <a:gd name="connsiteY10" fmla="*/ 11202 h 356807"/>
                  <a:gd name="connsiteX11" fmla="*/ 370287 w 420581"/>
                  <a:gd name="connsiteY11" fmla="*/ 337719 h 356807"/>
                  <a:gd name="connsiteX12" fmla="*/ 51581 w 420581"/>
                  <a:gd name="connsiteY12" fmla="*/ 337719 h 356807"/>
                  <a:gd name="connsiteX13" fmla="*/ 19386 w 420581"/>
                  <a:gd name="connsiteY13" fmla="*/ 33682 h 356807"/>
                  <a:gd name="connsiteX14" fmla="*/ 22625 w 420581"/>
                  <a:gd name="connsiteY14" fmla="*/ 24157 h 356807"/>
                  <a:gd name="connsiteX15" fmla="*/ 34245 w 420581"/>
                  <a:gd name="connsiteY15" fmla="*/ 19203 h 356807"/>
                  <a:gd name="connsiteX16" fmla="*/ 386670 w 420581"/>
                  <a:gd name="connsiteY16" fmla="*/ 19203 h 356807"/>
                  <a:gd name="connsiteX17" fmla="*/ 398291 w 420581"/>
                  <a:gd name="connsiteY17" fmla="*/ 24157 h 356807"/>
                  <a:gd name="connsiteX18" fmla="*/ 401529 w 420581"/>
                  <a:gd name="connsiteY18" fmla="*/ 33682 h 356807"/>
                  <a:gd name="connsiteX19" fmla="*/ 217221 w 420581"/>
                  <a:gd name="connsiteY19" fmla="*/ 42444 h 356807"/>
                  <a:gd name="connsiteX20" fmla="*/ 120446 w 420581"/>
                  <a:gd name="connsiteY20" fmla="*/ 121597 h 356807"/>
                  <a:gd name="connsiteX21" fmla="*/ 120446 w 420581"/>
                  <a:gd name="connsiteY21" fmla="*/ 131122 h 356807"/>
                  <a:gd name="connsiteX22" fmla="*/ 313994 w 420581"/>
                  <a:gd name="connsiteY22" fmla="*/ 131122 h 356807"/>
                  <a:gd name="connsiteX23" fmla="*/ 313994 w 420581"/>
                  <a:gd name="connsiteY23" fmla="*/ 121597 h 356807"/>
                  <a:gd name="connsiteX24" fmla="*/ 217221 w 420581"/>
                  <a:gd name="connsiteY24" fmla="*/ 42730 h 356807"/>
                  <a:gd name="connsiteX25" fmla="*/ 227793 w 420581"/>
                  <a:gd name="connsiteY25" fmla="*/ 112072 h 356807"/>
                  <a:gd name="connsiteX26" fmla="*/ 207696 w 420581"/>
                  <a:gd name="connsiteY26" fmla="*/ 77687 h 356807"/>
                  <a:gd name="connsiteX27" fmla="*/ 194741 w 420581"/>
                  <a:gd name="connsiteY27" fmla="*/ 74258 h 356807"/>
                  <a:gd name="connsiteX28" fmla="*/ 191293 w 420581"/>
                  <a:gd name="connsiteY28" fmla="*/ 87279 h 356807"/>
                  <a:gd name="connsiteX29" fmla="*/ 191312 w 420581"/>
                  <a:gd name="connsiteY29" fmla="*/ 87307 h 356807"/>
                  <a:gd name="connsiteX30" fmla="*/ 205791 w 420581"/>
                  <a:gd name="connsiteY30" fmla="*/ 112072 h 356807"/>
                  <a:gd name="connsiteX31" fmla="*/ 140449 w 420581"/>
                  <a:gd name="connsiteY31" fmla="*/ 112072 h 356807"/>
                  <a:gd name="connsiteX32" fmla="*/ 217221 w 420581"/>
                  <a:gd name="connsiteY32" fmla="*/ 61494 h 356807"/>
                  <a:gd name="connsiteX33" fmla="*/ 293992 w 420581"/>
                  <a:gd name="connsiteY33" fmla="*/ 112072 h 356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20581" h="356807">
                    <a:moveTo>
                      <a:pt x="412959" y="11202"/>
                    </a:moveTo>
                    <a:cubicBezTo>
                      <a:pt x="406368" y="3983"/>
                      <a:pt x="397024" y="-104"/>
                      <a:pt x="387242" y="-37"/>
                    </a:cubicBezTo>
                    <a:lnTo>
                      <a:pt x="34817" y="-37"/>
                    </a:lnTo>
                    <a:cubicBezTo>
                      <a:pt x="25016" y="-85"/>
                      <a:pt x="15643" y="3992"/>
                      <a:pt x="9004" y="11202"/>
                    </a:cubicBezTo>
                    <a:cubicBezTo>
                      <a:pt x="2965" y="17841"/>
                      <a:pt x="50" y="26757"/>
                      <a:pt x="1003" y="35682"/>
                    </a:cubicBezTo>
                    <a:lnTo>
                      <a:pt x="33198" y="343435"/>
                    </a:lnTo>
                    <a:cubicBezTo>
                      <a:pt x="34017" y="350988"/>
                      <a:pt x="40370" y="356722"/>
                      <a:pt x="47961" y="356769"/>
                    </a:cubicBezTo>
                    <a:lnTo>
                      <a:pt x="374288" y="356769"/>
                    </a:lnTo>
                    <a:cubicBezTo>
                      <a:pt x="381812" y="356674"/>
                      <a:pt x="388089" y="351007"/>
                      <a:pt x="388956" y="343530"/>
                    </a:cubicBezTo>
                    <a:lnTo>
                      <a:pt x="421246" y="35682"/>
                    </a:lnTo>
                    <a:cubicBezTo>
                      <a:pt x="422160" y="26709"/>
                      <a:pt x="419141" y="17775"/>
                      <a:pt x="412959" y="11202"/>
                    </a:cubicBezTo>
                    <a:close/>
                    <a:moveTo>
                      <a:pt x="370287" y="337719"/>
                    </a:moveTo>
                    <a:lnTo>
                      <a:pt x="51581" y="337719"/>
                    </a:lnTo>
                    <a:lnTo>
                      <a:pt x="19386" y="33682"/>
                    </a:lnTo>
                    <a:cubicBezTo>
                      <a:pt x="19072" y="30195"/>
                      <a:pt x="20244" y="26728"/>
                      <a:pt x="22625" y="24157"/>
                    </a:cubicBezTo>
                    <a:cubicBezTo>
                      <a:pt x="25625" y="20947"/>
                      <a:pt x="29845" y="19146"/>
                      <a:pt x="34245" y="19203"/>
                    </a:cubicBezTo>
                    <a:lnTo>
                      <a:pt x="386670" y="19203"/>
                    </a:lnTo>
                    <a:cubicBezTo>
                      <a:pt x="391061" y="19156"/>
                      <a:pt x="395281" y="20956"/>
                      <a:pt x="398291" y="24157"/>
                    </a:cubicBezTo>
                    <a:cubicBezTo>
                      <a:pt x="400672" y="26728"/>
                      <a:pt x="401844" y="30195"/>
                      <a:pt x="401529" y="33682"/>
                    </a:cubicBezTo>
                    <a:close/>
                    <a:moveTo>
                      <a:pt x="217221" y="42444"/>
                    </a:moveTo>
                    <a:cubicBezTo>
                      <a:pt x="163880" y="42444"/>
                      <a:pt x="120446" y="77973"/>
                      <a:pt x="120446" y="121597"/>
                    </a:cubicBezTo>
                    <a:lnTo>
                      <a:pt x="120446" y="131122"/>
                    </a:lnTo>
                    <a:lnTo>
                      <a:pt x="313994" y="131122"/>
                    </a:lnTo>
                    <a:lnTo>
                      <a:pt x="313994" y="121597"/>
                    </a:lnTo>
                    <a:cubicBezTo>
                      <a:pt x="313994" y="78259"/>
                      <a:pt x="270560" y="42730"/>
                      <a:pt x="217221" y="42730"/>
                    </a:cubicBezTo>
                    <a:close/>
                    <a:moveTo>
                      <a:pt x="227793" y="112072"/>
                    </a:moveTo>
                    <a:lnTo>
                      <a:pt x="207696" y="77687"/>
                    </a:lnTo>
                    <a:cubicBezTo>
                      <a:pt x="205048" y="73191"/>
                      <a:pt x="199266" y="71658"/>
                      <a:pt x="194741" y="74258"/>
                    </a:cubicBezTo>
                    <a:cubicBezTo>
                      <a:pt x="190198" y="76906"/>
                      <a:pt x="188655" y="82735"/>
                      <a:pt x="191293" y="87279"/>
                    </a:cubicBezTo>
                    <a:cubicBezTo>
                      <a:pt x="191303" y="87288"/>
                      <a:pt x="191303" y="87298"/>
                      <a:pt x="191312" y="87307"/>
                    </a:cubicBezTo>
                    <a:lnTo>
                      <a:pt x="205791" y="112072"/>
                    </a:lnTo>
                    <a:lnTo>
                      <a:pt x="140449" y="112072"/>
                    </a:lnTo>
                    <a:cubicBezTo>
                      <a:pt x="146355" y="83497"/>
                      <a:pt x="178549" y="61494"/>
                      <a:pt x="217221" y="61494"/>
                    </a:cubicBezTo>
                    <a:cubicBezTo>
                      <a:pt x="255892" y="61494"/>
                      <a:pt x="288087" y="83497"/>
                      <a:pt x="293992" y="112072"/>
                    </a:cubicBezTo>
                    <a:close/>
                  </a:path>
                </a:pathLst>
              </a:custGeom>
              <a:solidFill>
                <a:schemeClr val="accent1"/>
              </a:solidFill>
              <a:ln w="9525" cap="flat">
                <a:noFill/>
                <a:prstDash val="solid"/>
                <a:miter/>
              </a:ln>
            </p:spPr>
            <p:txBody>
              <a:bodyPr rtlCol="0" anchor="ctr"/>
              <a:lstStyle/>
              <a:p>
                <a:endParaRPr lang="en-GB" noProof="0" dirty="0">
                  <a:latin typeface="+mj-lt"/>
                  <a:ea typeface="Verdana" panose="020B0604030504040204" pitchFamily="34" charset="0"/>
                </a:endParaRPr>
              </a:p>
            </p:txBody>
          </p:sp>
        </p:grpSp>
      </p:grpSp>
      <p:grpSp>
        <p:nvGrpSpPr>
          <p:cNvPr id="22" name="Group 21">
            <a:extLst>
              <a:ext uri="{FF2B5EF4-FFF2-40B4-BE49-F238E27FC236}">
                <a16:creationId xmlns:a16="http://schemas.microsoft.com/office/drawing/2014/main" id="{94E56792-11F0-7EB1-6638-57504D2D14F4}"/>
              </a:ext>
            </a:extLst>
          </p:cNvPr>
          <p:cNvGrpSpPr/>
          <p:nvPr/>
        </p:nvGrpSpPr>
        <p:grpSpPr>
          <a:xfrm>
            <a:off x="641924" y="1510881"/>
            <a:ext cx="10629048" cy="863605"/>
            <a:chOff x="641924" y="1358602"/>
            <a:chExt cx="10629048" cy="863605"/>
          </a:xfrm>
        </p:grpSpPr>
        <p:sp>
          <p:nvSpPr>
            <p:cNvPr id="29" name="TextBox 28">
              <a:extLst>
                <a:ext uri="{FF2B5EF4-FFF2-40B4-BE49-F238E27FC236}">
                  <a16:creationId xmlns:a16="http://schemas.microsoft.com/office/drawing/2014/main" id="{65D52C47-E299-3D41-15D8-DD09E59A4F35}"/>
                </a:ext>
              </a:extLst>
            </p:cNvPr>
            <p:cNvSpPr txBox="1"/>
            <p:nvPr/>
          </p:nvSpPr>
          <p:spPr>
            <a:xfrm>
              <a:off x="1807771" y="1358602"/>
              <a:ext cx="9463201" cy="830997"/>
            </a:xfrm>
            <a:prstGeom prst="rect">
              <a:avLst/>
            </a:prstGeom>
            <a:noFill/>
          </p:spPr>
          <p:txBody>
            <a:bodyPr wrap="square" lIns="0" tIns="0" rIns="0" bIns="0" anchor="ctr">
              <a:spAutoFit/>
            </a:bodyPr>
            <a:lstStyle/>
            <a:p>
              <a:pPr defTabSz="909291"/>
              <a:r>
                <a:rPr lang="en-GB" noProof="0" dirty="0">
                  <a:solidFill>
                    <a:srgbClr val="001965"/>
                  </a:solidFill>
                  <a:latin typeface="+mj-lt"/>
                  <a:ea typeface="Verdana" panose="020B0604030504040204" pitchFamily="34" charset="0"/>
                  <a:cs typeface="Apis For Office" panose="020B0504010101010104" pitchFamily="34" charset="0"/>
                </a:rPr>
                <a:t>In </a:t>
              </a:r>
              <a:r>
                <a:rPr lang="en-GB" b="1" noProof="0" dirty="0">
                  <a:solidFill>
                    <a:srgbClr val="001965"/>
                  </a:solidFill>
                  <a:latin typeface="+mj-lt"/>
                  <a:ea typeface="Verdana" panose="020B0604030504040204" pitchFamily="34" charset="0"/>
                  <a:cs typeface="Apis For Office" panose="020B0504010101010104" pitchFamily="34" charset="0"/>
                </a:rPr>
                <a:t>STEP UP</a:t>
              </a:r>
              <a:r>
                <a:rPr lang="en-GB" noProof="0" dirty="0">
                  <a:solidFill>
                    <a:srgbClr val="001965"/>
                  </a:solidFill>
                  <a:latin typeface="+mj-lt"/>
                  <a:ea typeface="Verdana" panose="020B0604030504040204" pitchFamily="34" charset="0"/>
                  <a:cs typeface="Apis For Office" panose="020B0504010101010104" pitchFamily="34" charset="0"/>
                </a:rPr>
                <a:t>, over 20% of participants receiving semaglutide 7.2 mg or 2.4 mg were classified as early responders. This group had a </a:t>
              </a:r>
              <a:r>
                <a:rPr lang="en-GB" b="1" noProof="0" dirty="0">
                  <a:solidFill>
                    <a:srgbClr val="001965"/>
                  </a:solidFill>
                  <a:latin typeface="+mj-lt"/>
                  <a:ea typeface="Verdana" panose="020B0604030504040204" pitchFamily="34" charset="0"/>
                  <a:cs typeface="Apis For Office" panose="020B0504010101010104" pitchFamily="34" charset="0"/>
                </a:rPr>
                <a:t>higher proportion of females </a:t>
              </a:r>
              <a:r>
                <a:rPr lang="en-GB" noProof="0" dirty="0">
                  <a:solidFill>
                    <a:srgbClr val="001965"/>
                  </a:solidFill>
                  <a:latin typeface="+mj-lt"/>
                  <a:ea typeface="Verdana" panose="020B0604030504040204" pitchFamily="34" charset="0"/>
                  <a:cs typeface="Apis For Office" panose="020B0504010101010104" pitchFamily="34" charset="0"/>
                </a:rPr>
                <a:t>than males and generally had </a:t>
              </a:r>
              <a:r>
                <a:rPr lang="en-GB" b="1" noProof="0" dirty="0">
                  <a:solidFill>
                    <a:srgbClr val="001965"/>
                  </a:solidFill>
                  <a:latin typeface="+mj-lt"/>
                  <a:ea typeface="Verdana" panose="020B0604030504040204" pitchFamily="34" charset="0"/>
                  <a:cs typeface="Apis For Office" panose="020B0504010101010104" pitchFamily="34" charset="0"/>
                </a:rPr>
                <a:t>lower baseline mean body weight and BMI </a:t>
              </a:r>
              <a:r>
                <a:rPr lang="en-GB" noProof="0" dirty="0">
                  <a:solidFill>
                    <a:srgbClr val="001965"/>
                  </a:solidFill>
                  <a:latin typeface="+mj-lt"/>
                  <a:ea typeface="Verdana" panose="020B0604030504040204" pitchFamily="34" charset="0"/>
                  <a:cs typeface="Apis For Office" panose="020B0504010101010104" pitchFamily="34" charset="0"/>
                </a:rPr>
                <a:t>than responders</a:t>
              </a:r>
            </a:p>
          </p:txBody>
        </p:sp>
        <p:grpSp>
          <p:nvGrpSpPr>
            <p:cNvPr id="17" name="Group 16">
              <a:extLst>
                <a:ext uri="{FF2B5EF4-FFF2-40B4-BE49-F238E27FC236}">
                  <a16:creationId xmlns:a16="http://schemas.microsoft.com/office/drawing/2014/main" id="{F3AD6313-31A8-E0FE-6D86-342EC67EC4AA}"/>
                </a:ext>
              </a:extLst>
            </p:cNvPr>
            <p:cNvGrpSpPr/>
            <p:nvPr/>
          </p:nvGrpSpPr>
          <p:grpSpPr>
            <a:xfrm>
              <a:off x="641924" y="1365750"/>
              <a:ext cx="882622" cy="856457"/>
              <a:chOff x="647700" y="1365750"/>
              <a:chExt cx="882622" cy="856457"/>
            </a:xfrm>
          </p:grpSpPr>
          <p:sp>
            <p:nvSpPr>
              <p:cNvPr id="31" name="Oval 30">
                <a:extLst>
                  <a:ext uri="{FF2B5EF4-FFF2-40B4-BE49-F238E27FC236}">
                    <a16:creationId xmlns:a16="http://schemas.microsoft.com/office/drawing/2014/main" id="{3A3F8474-D66C-122F-8BAA-E7490A9D86F9}"/>
                  </a:ext>
                </a:extLst>
              </p:cNvPr>
              <p:cNvSpPr>
                <a:spLocks noChangeAspect="1"/>
              </p:cNvSpPr>
              <p:nvPr/>
            </p:nvSpPr>
            <p:spPr>
              <a:xfrm>
                <a:off x="647700" y="1365750"/>
                <a:ext cx="882622" cy="856457"/>
              </a:xfrm>
              <a:prstGeom prst="ellipse">
                <a:avLst/>
              </a:prstGeom>
              <a:solidFill>
                <a:schemeClr val="bg1"/>
              </a:solidFill>
              <a:ln w="38100" cap="flat">
                <a:solidFill>
                  <a:schemeClr val="accent2"/>
                </a:solidFill>
                <a:prstDash val="solid"/>
                <a:miter/>
              </a:ln>
            </p:spPr>
            <p:txBody>
              <a:bodyPr rtlCol="0" anchor="ctr"/>
              <a:lstStyle/>
              <a:p>
                <a:pPr defTabSz="1208431">
                  <a:defRPr/>
                </a:pPr>
                <a:endParaRPr lang="en-GB" noProof="0" dirty="0">
                  <a:solidFill>
                    <a:srgbClr val="001965"/>
                  </a:solidFill>
                  <a:latin typeface="+mj-lt"/>
                  <a:ea typeface="Verdana" panose="020B0604030504040204" pitchFamily="34" charset="0"/>
                  <a:cs typeface="Apis For Office" panose="020B0504010101010104" pitchFamily="34" charset="0"/>
                </a:endParaRPr>
              </a:p>
            </p:txBody>
          </p:sp>
          <p:grpSp>
            <p:nvGrpSpPr>
              <p:cNvPr id="14" name="Group 13">
                <a:extLst>
                  <a:ext uri="{FF2B5EF4-FFF2-40B4-BE49-F238E27FC236}">
                    <a16:creationId xmlns:a16="http://schemas.microsoft.com/office/drawing/2014/main" id="{8E81267E-B933-1A92-3BA7-60095E37CB9B}"/>
                  </a:ext>
                </a:extLst>
              </p:cNvPr>
              <p:cNvGrpSpPr>
                <a:grpSpLocks noChangeAspect="1"/>
              </p:cNvGrpSpPr>
              <p:nvPr/>
            </p:nvGrpSpPr>
            <p:grpSpPr>
              <a:xfrm>
                <a:off x="853079" y="1523978"/>
                <a:ext cx="471865" cy="540000"/>
                <a:chOff x="832493" y="2026130"/>
                <a:chExt cx="572725" cy="655422"/>
              </a:xfrm>
            </p:grpSpPr>
            <p:sp>
              <p:nvSpPr>
                <p:cNvPr id="11" name="Graphic 27">
                  <a:extLst>
                    <a:ext uri="{FF2B5EF4-FFF2-40B4-BE49-F238E27FC236}">
                      <a16:creationId xmlns:a16="http://schemas.microsoft.com/office/drawing/2014/main" id="{506DACBD-A71F-CD57-ED66-CCE70CC5FD1B}"/>
                    </a:ext>
                  </a:extLst>
                </p:cNvPr>
                <p:cNvSpPr/>
                <p:nvPr/>
              </p:nvSpPr>
              <p:spPr>
                <a:xfrm>
                  <a:off x="832493" y="2123241"/>
                  <a:ext cx="399672" cy="558311"/>
                </a:xfrm>
                <a:custGeom>
                  <a:avLst/>
                  <a:gdLst>
                    <a:gd name="connsiteX0" fmla="*/ 150837 w 303561"/>
                    <a:gd name="connsiteY0" fmla="*/ 167982 h 424053"/>
                    <a:gd name="connsiteX1" fmla="*/ 234848 w 303561"/>
                    <a:gd name="connsiteY1" fmla="*/ 83972 h 424053"/>
                    <a:gd name="connsiteX2" fmla="*/ 150837 w 303561"/>
                    <a:gd name="connsiteY2" fmla="*/ -39 h 424053"/>
                    <a:gd name="connsiteX3" fmla="*/ 66827 w 303561"/>
                    <a:gd name="connsiteY3" fmla="*/ 83972 h 424053"/>
                    <a:gd name="connsiteX4" fmla="*/ 150837 w 303561"/>
                    <a:gd name="connsiteY4" fmla="*/ 167982 h 424053"/>
                    <a:gd name="connsiteX5" fmla="*/ 150837 w 303561"/>
                    <a:gd name="connsiteY5" fmla="*/ 17201 h 424053"/>
                    <a:gd name="connsiteX6" fmla="*/ 217512 w 303561"/>
                    <a:gd name="connsiteY6" fmla="*/ 83877 h 424053"/>
                    <a:gd name="connsiteX7" fmla="*/ 150837 w 303561"/>
                    <a:gd name="connsiteY7" fmla="*/ 150552 h 424053"/>
                    <a:gd name="connsiteX8" fmla="*/ 84162 w 303561"/>
                    <a:gd name="connsiteY8" fmla="*/ 83877 h 424053"/>
                    <a:gd name="connsiteX9" fmla="*/ 150837 w 303561"/>
                    <a:gd name="connsiteY9" fmla="*/ 17201 h 424053"/>
                    <a:gd name="connsiteX10" fmla="*/ 206368 w 303561"/>
                    <a:gd name="connsiteY10" fmla="*/ 343718 h 424053"/>
                    <a:gd name="connsiteX11" fmla="*/ 197796 w 303561"/>
                    <a:gd name="connsiteY11" fmla="*/ 352291 h 424053"/>
                    <a:gd name="connsiteX12" fmla="*/ 160362 w 303561"/>
                    <a:gd name="connsiteY12" fmla="*/ 352291 h 424053"/>
                    <a:gd name="connsiteX13" fmla="*/ 160362 w 303561"/>
                    <a:gd name="connsiteY13" fmla="*/ 389724 h 424053"/>
                    <a:gd name="connsiteX14" fmla="*/ 150837 w 303561"/>
                    <a:gd name="connsiteY14" fmla="*/ 397439 h 424053"/>
                    <a:gd name="connsiteX15" fmla="*/ 143122 w 303561"/>
                    <a:gd name="connsiteY15" fmla="*/ 389724 h 424053"/>
                    <a:gd name="connsiteX16" fmla="*/ 143122 w 303561"/>
                    <a:gd name="connsiteY16" fmla="*/ 352291 h 424053"/>
                    <a:gd name="connsiteX17" fmla="*/ 105784 w 303561"/>
                    <a:gd name="connsiteY17" fmla="*/ 352291 h 424053"/>
                    <a:gd name="connsiteX18" fmla="*/ 97212 w 303561"/>
                    <a:gd name="connsiteY18" fmla="*/ 343718 h 424053"/>
                    <a:gd name="connsiteX19" fmla="*/ 105784 w 303561"/>
                    <a:gd name="connsiteY19" fmla="*/ 335146 h 424053"/>
                    <a:gd name="connsiteX20" fmla="*/ 143217 w 303561"/>
                    <a:gd name="connsiteY20" fmla="*/ 335146 h 424053"/>
                    <a:gd name="connsiteX21" fmla="*/ 143217 w 303561"/>
                    <a:gd name="connsiteY21" fmla="*/ 297618 h 424053"/>
                    <a:gd name="connsiteX22" fmla="*/ 152742 w 303561"/>
                    <a:gd name="connsiteY22" fmla="*/ 289902 h 424053"/>
                    <a:gd name="connsiteX23" fmla="*/ 160458 w 303561"/>
                    <a:gd name="connsiteY23" fmla="*/ 297618 h 424053"/>
                    <a:gd name="connsiteX24" fmla="*/ 160458 w 303561"/>
                    <a:gd name="connsiteY24" fmla="*/ 335146 h 424053"/>
                    <a:gd name="connsiteX25" fmla="*/ 197891 w 303561"/>
                    <a:gd name="connsiteY25" fmla="*/ 335146 h 424053"/>
                    <a:gd name="connsiteX26" fmla="*/ 206368 w 303561"/>
                    <a:gd name="connsiteY26" fmla="*/ 343718 h 424053"/>
                    <a:gd name="connsiteX27" fmla="*/ 303523 w 303561"/>
                    <a:gd name="connsiteY27" fmla="*/ 272567 h 424053"/>
                    <a:gd name="connsiteX28" fmla="*/ 303523 w 303561"/>
                    <a:gd name="connsiteY28" fmla="*/ 415442 h 424053"/>
                    <a:gd name="connsiteX29" fmla="*/ 294951 w 303561"/>
                    <a:gd name="connsiteY29" fmla="*/ 424014 h 424053"/>
                    <a:gd name="connsiteX30" fmla="*/ 286378 w 303561"/>
                    <a:gd name="connsiteY30" fmla="*/ 415442 h 424053"/>
                    <a:gd name="connsiteX31" fmla="*/ 286378 w 303561"/>
                    <a:gd name="connsiteY31" fmla="*/ 272567 h 424053"/>
                    <a:gd name="connsiteX32" fmla="*/ 193700 w 303561"/>
                    <a:gd name="connsiteY32" fmla="*/ 215417 h 424053"/>
                    <a:gd name="connsiteX33" fmla="*/ 109785 w 303561"/>
                    <a:gd name="connsiteY33" fmla="*/ 215417 h 424053"/>
                    <a:gd name="connsiteX34" fmla="*/ 17106 w 303561"/>
                    <a:gd name="connsiteY34" fmla="*/ 272567 h 424053"/>
                    <a:gd name="connsiteX35" fmla="*/ 17106 w 303561"/>
                    <a:gd name="connsiteY35" fmla="*/ 415442 h 424053"/>
                    <a:gd name="connsiteX36" fmla="*/ 8534 w 303561"/>
                    <a:gd name="connsiteY36" fmla="*/ 424014 h 424053"/>
                    <a:gd name="connsiteX37" fmla="*/ -39 w 303561"/>
                    <a:gd name="connsiteY37" fmla="*/ 415442 h 424053"/>
                    <a:gd name="connsiteX38" fmla="*/ -39 w 303561"/>
                    <a:gd name="connsiteY38" fmla="*/ 272567 h 424053"/>
                    <a:gd name="connsiteX39" fmla="*/ 109785 w 303561"/>
                    <a:gd name="connsiteY39" fmla="*/ 197986 h 424053"/>
                    <a:gd name="connsiteX40" fmla="*/ 193700 w 303561"/>
                    <a:gd name="connsiteY40" fmla="*/ 197986 h 424053"/>
                    <a:gd name="connsiteX41" fmla="*/ 303523 w 303561"/>
                    <a:gd name="connsiteY41" fmla="*/ 272567 h 42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3561" h="424053">
                      <a:moveTo>
                        <a:pt x="150837" y="167982"/>
                      </a:moveTo>
                      <a:cubicBezTo>
                        <a:pt x="197234" y="167982"/>
                        <a:pt x="234848" y="130368"/>
                        <a:pt x="234848" y="83972"/>
                      </a:cubicBezTo>
                      <a:cubicBezTo>
                        <a:pt x="234848" y="37575"/>
                        <a:pt x="197234" y="-39"/>
                        <a:pt x="150837" y="-39"/>
                      </a:cubicBezTo>
                      <a:cubicBezTo>
                        <a:pt x="104441" y="-39"/>
                        <a:pt x="66827" y="37575"/>
                        <a:pt x="66827" y="83972"/>
                      </a:cubicBezTo>
                      <a:cubicBezTo>
                        <a:pt x="66874" y="130349"/>
                        <a:pt x="104460" y="167925"/>
                        <a:pt x="150837" y="167982"/>
                      </a:cubicBezTo>
                      <a:close/>
                      <a:moveTo>
                        <a:pt x="150837" y="17201"/>
                      </a:moveTo>
                      <a:cubicBezTo>
                        <a:pt x="187661" y="17201"/>
                        <a:pt x="217512" y="47053"/>
                        <a:pt x="217512" y="83877"/>
                      </a:cubicBezTo>
                      <a:cubicBezTo>
                        <a:pt x="217512" y="120700"/>
                        <a:pt x="187661" y="150552"/>
                        <a:pt x="150837" y="150552"/>
                      </a:cubicBezTo>
                      <a:cubicBezTo>
                        <a:pt x="114014" y="150552"/>
                        <a:pt x="84162" y="120700"/>
                        <a:pt x="84162" y="83877"/>
                      </a:cubicBezTo>
                      <a:cubicBezTo>
                        <a:pt x="84162" y="47053"/>
                        <a:pt x="114014" y="17201"/>
                        <a:pt x="150837" y="17201"/>
                      </a:cubicBezTo>
                      <a:close/>
                      <a:moveTo>
                        <a:pt x="206368" y="343718"/>
                      </a:moveTo>
                      <a:cubicBezTo>
                        <a:pt x="206368" y="348452"/>
                        <a:pt x="202529" y="352291"/>
                        <a:pt x="197796" y="352291"/>
                      </a:cubicBezTo>
                      <a:lnTo>
                        <a:pt x="160362" y="352291"/>
                      </a:lnTo>
                      <a:lnTo>
                        <a:pt x="160362" y="389724"/>
                      </a:lnTo>
                      <a:cubicBezTo>
                        <a:pt x="159857" y="394487"/>
                        <a:pt x="155600" y="397935"/>
                        <a:pt x="150837" y="397439"/>
                      </a:cubicBezTo>
                      <a:cubicBezTo>
                        <a:pt x="146770" y="397011"/>
                        <a:pt x="143551" y="393791"/>
                        <a:pt x="143122" y="389724"/>
                      </a:cubicBezTo>
                      <a:lnTo>
                        <a:pt x="143122" y="352291"/>
                      </a:lnTo>
                      <a:lnTo>
                        <a:pt x="105784" y="352291"/>
                      </a:lnTo>
                      <a:cubicBezTo>
                        <a:pt x="101050" y="352291"/>
                        <a:pt x="97212" y="348452"/>
                        <a:pt x="97212" y="343718"/>
                      </a:cubicBezTo>
                      <a:cubicBezTo>
                        <a:pt x="97212" y="338985"/>
                        <a:pt x="101050" y="335146"/>
                        <a:pt x="105784" y="335146"/>
                      </a:cubicBezTo>
                      <a:lnTo>
                        <a:pt x="143217" y="335146"/>
                      </a:lnTo>
                      <a:lnTo>
                        <a:pt x="143217" y="297618"/>
                      </a:lnTo>
                      <a:cubicBezTo>
                        <a:pt x="143722" y="292855"/>
                        <a:pt x="147980" y="289407"/>
                        <a:pt x="152742" y="289902"/>
                      </a:cubicBezTo>
                      <a:cubicBezTo>
                        <a:pt x="156809" y="290331"/>
                        <a:pt x="160029" y="293550"/>
                        <a:pt x="160458" y="297618"/>
                      </a:cubicBezTo>
                      <a:lnTo>
                        <a:pt x="160458" y="335146"/>
                      </a:lnTo>
                      <a:lnTo>
                        <a:pt x="197891" y="335146"/>
                      </a:lnTo>
                      <a:cubicBezTo>
                        <a:pt x="202587" y="335194"/>
                        <a:pt x="206368" y="339023"/>
                        <a:pt x="206368" y="343718"/>
                      </a:cubicBezTo>
                      <a:close/>
                      <a:moveTo>
                        <a:pt x="303523" y="272567"/>
                      </a:moveTo>
                      <a:lnTo>
                        <a:pt x="303523" y="415442"/>
                      </a:lnTo>
                      <a:cubicBezTo>
                        <a:pt x="303523" y="420176"/>
                        <a:pt x="299684" y="424014"/>
                        <a:pt x="294951" y="424014"/>
                      </a:cubicBezTo>
                      <a:cubicBezTo>
                        <a:pt x="290217" y="424014"/>
                        <a:pt x="286378" y="420176"/>
                        <a:pt x="286378" y="415442"/>
                      </a:cubicBezTo>
                      <a:lnTo>
                        <a:pt x="286378" y="272567"/>
                      </a:lnTo>
                      <a:cubicBezTo>
                        <a:pt x="286378" y="240944"/>
                        <a:pt x="244754" y="215417"/>
                        <a:pt x="193700" y="215417"/>
                      </a:cubicBezTo>
                      <a:lnTo>
                        <a:pt x="109785" y="215417"/>
                      </a:lnTo>
                      <a:cubicBezTo>
                        <a:pt x="58635" y="215417"/>
                        <a:pt x="17106" y="241230"/>
                        <a:pt x="17106" y="272567"/>
                      </a:cubicBezTo>
                      <a:lnTo>
                        <a:pt x="17106" y="415442"/>
                      </a:lnTo>
                      <a:cubicBezTo>
                        <a:pt x="17106" y="420176"/>
                        <a:pt x="13268" y="424014"/>
                        <a:pt x="8534" y="424014"/>
                      </a:cubicBezTo>
                      <a:cubicBezTo>
                        <a:pt x="3800" y="424014"/>
                        <a:pt x="-39" y="420176"/>
                        <a:pt x="-39" y="415442"/>
                      </a:cubicBezTo>
                      <a:lnTo>
                        <a:pt x="-39" y="272567"/>
                      </a:lnTo>
                      <a:cubicBezTo>
                        <a:pt x="-39" y="231419"/>
                        <a:pt x="49206" y="197986"/>
                        <a:pt x="109785" y="197986"/>
                      </a:cubicBezTo>
                      <a:lnTo>
                        <a:pt x="193700" y="197986"/>
                      </a:lnTo>
                      <a:cubicBezTo>
                        <a:pt x="254279" y="197986"/>
                        <a:pt x="303523" y="231419"/>
                        <a:pt x="303523" y="272567"/>
                      </a:cubicBezTo>
                      <a:close/>
                    </a:path>
                  </a:pathLst>
                </a:custGeom>
                <a:solidFill>
                  <a:schemeClr val="tx2"/>
                </a:solidFill>
                <a:ln w="9525" cap="flat">
                  <a:solidFill>
                    <a:schemeClr val="accent1"/>
                  </a:solidFill>
                  <a:prstDash val="solid"/>
                  <a:miter/>
                </a:ln>
              </p:spPr>
              <p:txBody>
                <a:bodyPr rtlCol="0" anchor="ctr"/>
                <a:lstStyle/>
                <a:p>
                  <a:endParaRPr lang="en-GB" b="1" dirty="0"/>
                </a:p>
              </p:txBody>
            </p:sp>
            <p:sp>
              <p:nvSpPr>
                <p:cNvPr id="13" name="Graphic 27">
                  <a:extLst>
                    <a:ext uri="{FF2B5EF4-FFF2-40B4-BE49-F238E27FC236}">
                      <a16:creationId xmlns:a16="http://schemas.microsoft.com/office/drawing/2014/main" id="{5D5D3D38-7004-AB73-11E0-403695B0C2D2}"/>
                    </a:ext>
                  </a:extLst>
                </p:cNvPr>
                <p:cNvSpPr/>
                <p:nvPr/>
              </p:nvSpPr>
              <p:spPr>
                <a:xfrm>
                  <a:off x="1162139" y="2026130"/>
                  <a:ext cx="243079" cy="243460"/>
                </a:xfrm>
                <a:custGeom>
                  <a:avLst/>
                  <a:gdLst>
                    <a:gd name="connsiteX0" fmla="*/ 455854 w 455886"/>
                    <a:gd name="connsiteY0" fmla="*/ 225613 h 450827"/>
                    <a:gd name="connsiteX1" fmla="*/ 444138 w 455886"/>
                    <a:gd name="connsiteY1" fmla="*/ 297908 h 450827"/>
                    <a:gd name="connsiteX2" fmla="*/ 435280 w 455886"/>
                    <a:gd name="connsiteY2" fmla="*/ 303814 h 450827"/>
                    <a:gd name="connsiteX3" fmla="*/ 432423 w 455886"/>
                    <a:gd name="connsiteY3" fmla="*/ 302861 h 450827"/>
                    <a:gd name="connsiteX4" fmla="*/ 426222 w 455886"/>
                    <a:gd name="connsiteY4" fmla="*/ 290903 h 450827"/>
                    <a:gd name="connsiteX5" fmla="*/ 426517 w 455886"/>
                    <a:gd name="connsiteY5" fmla="*/ 290098 h 450827"/>
                    <a:gd name="connsiteX6" fmla="*/ 437280 w 455886"/>
                    <a:gd name="connsiteY6" fmla="*/ 224661 h 450827"/>
                    <a:gd name="connsiteX7" fmla="*/ 230712 w 455886"/>
                    <a:gd name="connsiteY7" fmla="*/ 18417 h 450827"/>
                    <a:gd name="connsiteX8" fmla="*/ 41612 w 455886"/>
                    <a:gd name="connsiteY8" fmla="*/ 142460 h 450827"/>
                    <a:gd name="connsiteX9" fmla="*/ 91332 w 455886"/>
                    <a:gd name="connsiteY9" fmla="*/ 132935 h 450827"/>
                    <a:gd name="connsiteX10" fmla="*/ 103191 w 455886"/>
                    <a:gd name="connsiteY10" fmla="*/ 140888 h 450827"/>
                    <a:gd name="connsiteX11" fmla="*/ 95238 w 455886"/>
                    <a:gd name="connsiteY11" fmla="*/ 152747 h 450827"/>
                    <a:gd name="connsiteX12" fmla="*/ 15990 w 455886"/>
                    <a:gd name="connsiteY12" fmla="*/ 167701 h 450827"/>
                    <a:gd name="connsiteX13" fmla="*/ 369 w 455886"/>
                    <a:gd name="connsiteY13" fmla="*/ 86263 h 450827"/>
                    <a:gd name="connsiteX14" fmla="*/ 5798 w 455886"/>
                    <a:gd name="connsiteY14" fmla="*/ 75726 h 450827"/>
                    <a:gd name="connsiteX15" fmla="*/ 7227 w 455886"/>
                    <a:gd name="connsiteY15" fmla="*/ 75404 h 450827"/>
                    <a:gd name="connsiteX16" fmla="*/ 18761 w 455886"/>
                    <a:gd name="connsiteY16" fmla="*/ 82365 h 450827"/>
                    <a:gd name="connsiteX17" fmla="*/ 18943 w 455886"/>
                    <a:gd name="connsiteY17" fmla="*/ 83310 h 450827"/>
                    <a:gd name="connsiteX18" fmla="*/ 27229 w 455886"/>
                    <a:gd name="connsiteY18" fmla="*/ 126458 h 450827"/>
                    <a:gd name="connsiteX19" fmla="*/ 329419 w 455886"/>
                    <a:gd name="connsiteY19" fmla="*/ 23069 h 450827"/>
                    <a:gd name="connsiteX20" fmla="*/ 455854 w 455886"/>
                    <a:gd name="connsiteY20" fmla="*/ 225804 h 450827"/>
                    <a:gd name="connsiteX21" fmla="*/ 322504 w 455886"/>
                    <a:gd name="connsiteY21" fmla="*/ 354296 h 450827"/>
                    <a:gd name="connsiteX22" fmla="*/ 332029 w 455886"/>
                    <a:gd name="connsiteY22" fmla="*/ 363821 h 450827"/>
                    <a:gd name="connsiteX23" fmla="*/ 383464 w 455886"/>
                    <a:gd name="connsiteY23" fmla="*/ 363821 h 450827"/>
                    <a:gd name="connsiteX24" fmla="*/ 89828 w 455886"/>
                    <a:gd name="connsiteY24" fmla="*/ 376912 h 450827"/>
                    <a:gd name="connsiteX25" fmla="*/ 22276 w 455886"/>
                    <a:gd name="connsiteY25" fmla="*/ 225518 h 450827"/>
                    <a:gd name="connsiteX26" fmla="*/ 12418 w 455886"/>
                    <a:gd name="connsiteY26" fmla="*/ 215660 h 450827"/>
                    <a:gd name="connsiteX27" fmla="*/ 2560 w 455886"/>
                    <a:gd name="connsiteY27" fmla="*/ 225518 h 450827"/>
                    <a:gd name="connsiteX28" fmla="*/ 232750 w 455886"/>
                    <a:gd name="connsiteY28" fmla="*/ 450782 h 450827"/>
                    <a:gd name="connsiteX29" fmla="*/ 393656 w 455886"/>
                    <a:gd name="connsiteY29" fmla="*/ 381728 h 450827"/>
                    <a:gd name="connsiteX30" fmla="*/ 393656 w 455886"/>
                    <a:gd name="connsiteY30" fmla="*/ 425638 h 450827"/>
                    <a:gd name="connsiteX31" fmla="*/ 403181 w 455886"/>
                    <a:gd name="connsiteY31" fmla="*/ 435163 h 450827"/>
                    <a:gd name="connsiteX32" fmla="*/ 412706 w 455886"/>
                    <a:gd name="connsiteY32" fmla="*/ 425638 h 450827"/>
                    <a:gd name="connsiteX33" fmla="*/ 412706 w 455886"/>
                    <a:gd name="connsiteY33" fmla="*/ 344962 h 450827"/>
                    <a:gd name="connsiteX34" fmla="*/ 332410 w 455886"/>
                    <a:gd name="connsiteY34" fmla="*/ 344962 h 450827"/>
                    <a:gd name="connsiteX35" fmla="*/ 322695 w 455886"/>
                    <a:gd name="connsiteY35" fmla="*/ 354292 h 450827"/>
                    <a:gd name="connsiteX36" fmla="*/ 322695 w 455886"/>
                    <a:gd name="connsiteY36" fmla="*/ 354677 h 450827"/>
                    <a:gd name="connsiteX37" fmla="*/ 232398 w 455886"/>
                    <a:gd name="connsiteY37" fmla="*/ 347724 h 450827"/>
                    <a:gd name="connsiteX38" fmla="*/ 110763 w 455886"/>
                    <a:gd name="connsiteY38" fmla="*/ 226280 h 450827"/>
                    <a:gd name="connsiteX39" fmla="*/ 232207 w 455886"/>
                    <a:gd name="connsiteY39" fmla="*/ 104646 h 450827"/>
                    <a:gd name="connsiteX40" fmla="*/ 353841 w 455886"/>
                    <a:gd name="connsiteY40" fmla="*/ 226090 h 450827"/>
                    <a:gd name="connsiteX41" fmla="*/ 353841 w 455886"/>
                    <a:gd name="connsiteY41" fmla="*/ 226280 h 450827"/>
                    <a:gd name="connsiteX42" fmla="*/ 232588 w 455886"/>
                    <a:gd name="connsiteY42" fmla="*/ 348105 h 450827"/>
                    <a:gd name="connsiteX43" fmla="*/ 232398 w 455886"/>
                    <a:gd name="connsiteY43" fmla="*/ 330103 h 450827"/>
                    <a:gd name="connsiteX44" fmla="*/ 336220 w 455886"/>
                    <a:gd name="connsiteY44" fmla="*/ 226280 h 450827"/>
                    <a:gd name="connsiteX45" fmla="*/ 232398 w 455886"/>
                    <a:gd name="connsiteY45" fmla="*/ 122458 h 450827"/>
                    <a:gd name="connsiteX46" fmla="*/ 128575 w 455886"/>
                    <a:gd name="connsiteY46" fmla="*/ 226280 h 450827"/>
                    <a:gd name="connsiteX47" fmla="*/ 231150 w 455886"/>
                    <a:gd name="connsiteY47" fmla="*/ 330387 h 450827"/>
                    <a:gd name="connsiteX48" fmla="*/ 232588 w 455886"/>
                    <a:gd name="connsiteY48" fmla="*/ 330388 h 450827"/>
                    <a:gd name="connsiteX49" fmla="*/ 303835 w 455886"/>
                    <a:gd name="connsiteY49" fmla="*/ 268381 h 450827"/>
                    <a:gd name="connsiteX50" fmla="*/ 301511 w 455886"/>
                    <a:gd name="connsiteY50" fmla="*/ 256894 h 450827"/>
                    <a:gd name="connsiteX51" fmla="*/ 300978 w 455886"/>
                    <a:gd name="connsiteY51" fmla="*/ 256570 h 450827"/>
                    <a:gd name="connsiteX52" fmla="*/ 241161 w 455886"/>
                    <a:gd name="connsiteY52" fmla="*/ 222280 h 450827"/>
                    <a:gd name="connsiteX53" fmla="*/ 241161 w 455886"/>
                    <a:gd name="connsiteY53" fmla="*/ 148270 h 450827"/>
                    <a:gd name="connsiteX54" fmla="*/ 232398 w 455886"/>
                    <a:gd name="connsiteY54" fmla="*/ 137507 h 450827"/>
                    <a:gd name="connsiteX55" fmla="*/ 223539 w 455886"/>
                    <a:gd name="connsiteY55" fmla="*/ 146174 h 450827"/>
                    <a:gd name="connsiteX56" fmla="*/ 223539 w 455886"/>
                    <a:gd name="connsiteY56" fmla="*/ 146270 h 450827"/>
                    <a:gd name="connsiteX57" fmla="*/ 223539 w 455886"/>
                    <a:gd name="connsiteY57" fmla="*/ 226661 h 450827"/>
                    <a:gd name="connsiteX58" fmla="*/ 228493 w 455886"/>
                    <a:gd name="connsiteY58" fmla="*/ 234472 h 450827"/>
                    <a:gd name="connsiteX59" fmla="*/ 292120 w 455886"/>
                    <a:gd name="connsiteY59" fmla="*/ 271714 h 450827"/>
                    <a:gd name="connsiteX60" fmla="*/ 303511 w 455886"/>
                    <a:gd name="connsiteY60" fmla="*/ 269614 h 450827"/>
                    <a:gd name="connsiteX61" fmla="*/ 304026 w 455886"/>
                    <a:gd name="connsiteY61" fmla="*/ 268762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1643 w 455885"/>
                    <a:gd name="csY8" fmla="*/ 142492 h 450827"/>
                    <a:gd name="csX9" fmla="*/ 91363 w 455885"/>
                    <a:gd name="csY9" fmla="*/ 132967 h 450827"/>
                    <a:gd name="csX10" fmla="*/ 103222 w 455885"/>
                    <a:gd name="csY10" fmla="*/ 140920 h 450827"/>
                    <a:gd name="csX11" fmla="*/ 16021 w 455885"/>
                    <a:gd name="csY11" fmla="*/ 167733 h 450827"/>
                    <a:gd name="csX12" fmla="*/ 400 w 455885"/>
                    <a:gd name="csY12" fmla="*/ 86295 h 450827"/>
                    <a:gd name="csX13" fmla="*/ 5829 w 455885"/>
                    <a:gd name="csY13" fmla="*/ 75758 h 450827"/>
                    <a:gd name="csX14" fmla="*/ 7258 w 455885"/>
                    <a:gd name="csY14" fmla="*/ 75436 h 450827"/>
                    <a:gd name="csX15" fmla="*/ 18792 w 455885"/>
                    <a:gd name="csY15" fmla="*/ 82397 h 450827"/>
                    <a:gd name="csX16" fmla="*/ 18974 w 455885"/>
                    <a:gd name="csY16" fmla="*/ 83342 h 450827"/>
                    <a:gd name="csX17" fmla="*/ 27260 w 455885"/>
                    <a:gd name="csY17" fmla="*/ 126490 h 450827"/>
                    <a:gd name="csX18" fmla="*/ 329450 w 455885"/>
                    <a:gd name="csY18" fmla="*/ 23101 h 450827"/>
                    <a:gd name="csX19" fmla="*/ 455885 w 455885"/>
                    <a:gd name="csY19" fmla="*/ 225836 h 450827"/>
                    <a:gd name="csX20" fmla="*/ 455885 w 455885"/>
                    <a:gd name="csY20" fmla="*/ 225645 h 450827"/>
                    <a:gd name="csX21" fmla="*/ 322535 w 455885"/>
                    <a:gd name="csY21" fmla="*/ 354328 h 450827"/>
                    <a:gd name="csX22" fmla="*/ 332060 w 455885"/>
                    <a:gd name="csY22" fmla="*/ 363853 h 450827"/>
                    <a:gd name="csX23" fmla="*/ 383495 w 455885"/>
                    <a:gd name="csY23" fmla="*/ 363853 h 450827"/>
                    <a:gd name="csX24" fmla="*/ 89859 w 455885"/>
                    <a:gd name="csY24" fmla="*/ 376944 h 450827"/>
                    <a:gd name="csX25" fmla="*/ 22307 w 455885"/>
                    <a:gd name="csY25" fmla="*/ 225550 h 450827"/>
                    <a:gd name="csX26" fmla="*/ 12449 w 455885"/>
                    <a:gd name="csY26" fmla="*/ 215692 h 450827"/>
                    <a:gd name="csX27" fmla="*/ 2591 w 455885"/>
                    <a:gd name="csY27" fmla="*/ 225550 h 450827"/>
                    <a:gd name="csX28" fmla="*/ 232781 w 455885"/>
                    <a:gd name="csY28" fmla="*/ 450814 h 450827"/>
                    <a:gd name="csX29" fmla="*/ 393687 w 455885"/>
                    <a:gd name="csY29" fmla="*/ 381760 h 450827"/>
                    <a:gd name="csX30" fmla="*/ 393687 w 455885"/>
                    <a:gd name="csY30" fmla="*/ 425670 h 450827"/>
                    <a:gd name="csX31" fmla="*/ 403212 w 455885"/>
                    <a:gd name="csY31" fmla="*/ 435195 h 450827"/>
                    <a:gd name="csX32" fmla="*/ 412737 w 455885"/>
                    <a:gd name="csY32" fmla="*/ 425670 h 450827"/>
                    <a:gd name="csX33" fmla="*/ 412737 w 455885"/>
                    <a:gd name="csY33" fmla="*/ 344994 h 450827"/>
                    <a:gd name="csX34" fmla="*/ 332441 w 455885"/>
                    <a:gd name="csY34" fmla="*/ 344994 h 450827"/>
                    <a:gd name="csX35" fmla="*/ 322726 w 455885"/>
                    <a:gd name="csY35" fmla="*/ 354324 h 450827"/>
                    <a:gd name="csX36" fmla="*/ 322726 w 455885"/>
                    <a:gd name="csY36" fmla="*/ 354709 h 450827"/>
                    <a:gd name="csX37" fmla="*/ 322535 w 455885"/>
                    <a:gd name="csY37" fmla="*/ 354328 h 450827"/>
                    <a:gd name="csX38" fmla="*/ 232429 w 455885"/>
                    <a:gd name="csY38" fmla="*/ 347756 h 450827"/>
                    <a:gd name="csX39" fmla="*/ 110794 w 455885"/>
                    <a:gd name="csY39" fmla="*/ 226312 h 450827"/>
                    <a:gd name="csX40" fmla="*/ 232238 w 455885"/>
                    <a:gd name="csY40" fmla="*/ 104678 h 450827"/>
                    <a:gd name="csX41" fmla="*/ 353872 w 455885"/>
                    <a:gd name="csY41" fmla="*/ 226122 h 450827"/>
                    <a:gd name="csX42" fmla="*/ 353872 w 455885"/>
                    <a:gd name="csY42" fmla="*/ 226312 h 450827"/>
                    <a:gd name="csX43" fmla="*/ 232619 w 455885"/>
                    <a:gd name="csY43" fmla="*/ 348137 h 450827"/>
                    <a:gd name="csX44" fmla="*/ 232429 w 455885"/>
                    <a:gd name="csY44" fmla="*/ 347756 h 450827"/>
                    <a:gd name="csX45" fmla="*/ 232429 w 455885"/>
                    <a:gd name="csY45" fmla="*/ 330135 h 450827"/>
                    <a:gd name="csX46" fmla="*/ 336251 w 455885"/>
                    <a:gd name="csY46" fmla="*/ 226312 h 450827"/>
                    <a:gd name="csX47" fmla="*/ 232429 w 455885"/>
                    <a:gd name="csY47" fmla="*/ 122490 h 450827"/>
                    <a:gd name="csX48" fmla="*/ 128606 w 455885"/>
                    <a:gd name="csY48" fmla="*/ 226312 h 450827"/>
                    <a:gd name="csX49" fmla="*/ 231181 w 455885"/>
                    <a:gd name="csY49" fmla="*/ 330419 h 450827"/>
                    <a:gd name="csX50" fmla="*/ 232619 w 455885"/>
                    <a:gd name="csY50" fmla="*/ 330420 h 450827"/>
                    <a:gd name="csX51" fmla="*/ 232429 w 455885"/>
                    <a:gd name="csY51" fmla="*/ 330135 h 450827"/>
                    <a:gd name="csX52" fmla="*/ 303866 w 455885"/>
                    <a:gd name="csY52" fmla="*/ 268413 h 450827"/>
                    <a:gd name="csX53" fmla="*/ 301542 w 455885"/>
                    <a:gd name="csY53" fmla="*/ 256926 h 450827"/>
                    <a:gd name="csX54" fmla="*/ 301009 w 455885"/>
                    <a:gd name="csY54" fmla="*/ 256602 h 450827"/>
                    <a:gd name="csX55" fmla="*/ 241192 w 455885"/>
                    <a:gd name="csY55" fmla="*/ 222312 h 450827"/>
                    <a:gd name="csX56" fmla="*/ 241192 w 455885"/>
                    <a:gd name="csY56" fmla="*/ 148302 h 450827"/>
                    <a:gd name="csX57" fmla="*/ 232429 w 455885"/>
                    <a:gd name="csY57" fmla="*/ 137539 h 450827"/>
                    <a:gd name="csX58" fmla="*/ 223570 w 455885"/>
                    <a:gd name="csY58" fmla="*/ 146206 h 450827"/>
                    <a:gd name="csX59" fmla="*/ 223570 w 455885"/>
                    <a:gd name="csY59" fmla="*/ 146302 h 450827"/>
                    <a:gd name="csX60" fmla="*/ 223570 w 455885"/>
                    <a:gd name="csY60" fmla="*/ 226693 h 450827"/>
                    <a:gd name="csX61" fmla="*/ 228524 w 455885"/>
                    <a:gd name="csY61" fmla="*/ 234504 h 450827"/>
                    <a:gd name="csX62" fmla="*/ 292151 w 455885"/>
                    <a:gd name="csY62" fmla="*/ 271746 h 450827"/>
                    <a:gd name="csX63" fmla="*/ 303542 w 455885"/>
                    <a:gd name="csY63" fmla="*/ 269646 h 450827"/>
                    <a:gd name="csX64" fmla="*/ 304057 w 455885"/>
                    <a:gd name="csY64" fmla="*/ 268794 h 450827"/>
                    <a:gd name="csX65" fmla="*/ 303866 w 455885"/>
                    <a:gd name="csY65" fmla="*/ 268413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1643 w 455885"/>
                    <a:gd name="csY8" fmla="*/ 142492 h 450827"/>
                    <a:gd name="csX9" fmla="*/ 91363 w 455885"/>
                    <a:gd name="csY9" fmla="*/ 132967 h 450827"/>
                    <a:gd name="csX10" fmla="*/ 16021 w 455885"/>
                    <a:gd name="csY10" fmla="*/ 167733 h 450827"/>
                    <a:gd name="csX11" fmla="*/ 400 w 455885"/>
                    <a:gd name="csY11" fmla="*/ 86295 h 450827"/>
                    <a:gd name="csX12" fmla="*/ 5829 w 455885"/>
                    <a:gd name="csY12" fmla="*/ 75758 h 450827"/>
                    <a:gd name="csX13" fmla="*/ 7258 w 455885"/>
                    <a:gd name="csY13" fmla="*/ 75436 h 450827"/>
                    <a:gd name="csX14" fmla="*/ 18792 w 455885"/>
                    <a:gd name="csY14" fmla="*/ 82397 h 450827"/>
                    <a:gd name="csX15" fmla="*/ 18974 w 455885"/>
                    <a:gd name="csY15" fmla="*/ 83342 h 450827"/>
                    <a:gd name="csX16" fmla="*/ 27260 w 455885"/>
                    <a:gd name="csY16" fmla="*/ 126490 h 450827"/>
                    <a:gd name="csX17" fmla="*/ 329450 w 455885"/>
                    <a:gd name="csY17" fmla="*/ 23101 h 450827"/>
                    <a:gd name="csX18" fmla="*/ 455885 w 455885"/>
                    <a:gd name="csY18" fmla="*/ 225836 h 450827"/>
                    <a:gd name="csX19" fmla="*/ 455885 w 455885"/>
                    <a:gd name="csY19" fmla="*/ 225645 h 450827"/>
                    <a:gd name="csX20" fmla="*/ 322535 w 455885"/>
                    <a:gd name="csY20" fmla="*/ 354328 h 450827"/>
                    <a:gd name="csX21" fmla="*/ 332060 w 455885"/>
                    <a:gd name="csY21" fmla="*/ 363853 h 450827"/>
                    <a:gd name="csX22" fmla="*/ 383495 w 455885"/>
                    <a:gd name="csY22" fmla="*/ 363853 h 450827"/>
                    <a:gd name="csX23" fmla="*/ 89859 w 455885"/>
                    <a:gd name="csY23" fmla="*/ 376944 h 450827"/>
                    <a:gd name="csX24" fmla="*/ 22307 w 455885"/>
                    <a:gd name="csY24" fmla="*/ 225550 h 450827"/>
                    <a:gd name="csX25" fmla="*/ 12449 w 455885"/>
                    <a:gd name="csY25" fmla="*/ 215692 h 450827"/>
                    <a:gd name="csX26" fmla="*/ 2591 w 455885"/>
                    <a:gd name="csY26" fmla="*/ 225550 h 450827"/>
                    <a:gd name="csX27" fmla="*/ 232781 w 455885"/>
                    <a:gd name="csY27" fmla="*/ 450814 h 450827"/>
                    <a:gd name="csX28" fmla="*/ 393687 w 455885"/>
                    <a:gd name="csY28" fmla="*/ 381760 h 450827"/>
                    <a:gd name="csX29" fmla="*/ 393687 w 455885"/>
                    <a:gd name="csY29" fmla="*/ 425670 h 450827"/>
                    <a:gd name="csX30" fmla="*/ 403212 w 455885"/>
                    <a:gd name="csY30" fmla="*/ 435195 h 450827"/>
                    <a:gd name="csX31" fmla="*/ 412737 w 455885"/>
                    <a:gd name="csY31" fmla="*/ 425670 h 450827"/>
                    <a:gd name="csX32" fmla="*/ 412737 w 455885"/>
                    <a:gd name="csY32" fmla="*/ 344994 h 450827"/>
                    <a:gd name="csX33" fmla="*/ 332441 w 455885"/>
                    <a:gd name="csY33" fmla="*/ 344994 h 450827"/>
                    <a:gd name="csX34" fmla="*/ 322726 w 455885"/>
                    <a:gd name="csY34" fmla="*/ 354324 h 450827"/>
                    <a:gd name="csX35" fmla="*/ 322726 w 455885"/>
                    <a:gd name="csY35" fmla="*/ 354709 h 450827"/>
                    <a:gd name="csX36" fmla="*/ 322535 w 455885"/>
                    <a:gd name="csY36" fmla="*/ 354328 h 450827"/>
                    <a:gd name="csX37" fmla="*/ 232429 w 455885"/>
                    <a:gd name="csY37" fmla="*/ 347756 h 450827"/>
                    <a:gd name="csX38" fmla="*/ 110794 w 455885"/>
                    <a:gd name="csY38" fmla="*/ 226312 h 450827"/>
                    <a:gd name="csX39" fmla="*/ 232238 w 455885"/>
                    <a:gd name="csY39" fmla="*/ 104678 h 450827"/>
                    <a:gd name="csX40" fmla="*/ 353872 w 455885"/>
                    <a:gd name="csY40" fmla="*/ 226122 h 450827"/>
                    <a:gd name="csX41" fmla="*/ 353872 w 455885"/>
                    <a:gd name="csY41" fmla="*/ 226312 h 450827"/>
                    <a:gd name="csX42" fmla="*/ 232619 w 455885"/>
                    <a:gd name="csY42" fmla="*/ 348137 h 450827"/>
                    <a:gd name="csX43" fmla="*/ 232429 w 455885"/>
                    <a:gd name="csY43" fmla="*/ 347756 h 450827"/>
                    <a:gd name="csX44" fmla="*/ 232429 w 455885"/>
                    <a:gd name="csY44" fmla="*/ 330135 h 450827"/>
                    <a:gd name="csX45" fmla="*/ 336251 w 455885"/>
                    <a:gd name="csY45" fmla="*/ 226312 h 450827"/>
                    <a:gd name="csX46" fmla="*/ 232429 w 455885"/>
                    <a:gd name="csY46" fmla="*/ 122490 h 450827"/>
                    <a:gd name="csX47" fmla="*/ 128606 w 455885"/>
                    <a:gd name="csY47" fmla="*/ 226312 h 450827"/>
                    <a:gd name="csX48" fmla="*/ 231181 w 455885"/>
                    <a:gd name="csY48" fmla="*/ 330419 h 450827"/>
                    <a:gd name="csX49" fmla="*/ 232619 w 455885"/>
                    <a:gd name="csY49" fmla="*/ 330420 h 450827"/>
                    <a:gd name="csX50" fmla="*/ 232429 w 455885"/>
                    <a:gd name="csY50" fmla="*/ 330135 h 450827"/>
                    <a:gd name="csX51" fmla="*/ 303866 w 455885"/>
                    <a:gd name="csY51" fmla="*/ 268413 h 450827"/>
                    <a:gd name="csX52" fmla="*/ 301542 w 455885"/>
                    <a:gd name="csY52" fmla="*/ 256926 h 450827"/>
                    <a:gd name="csX53" fmla="*/ 301009 w 455885"/>
                    <a:gd name="csY53" fmla="*/ 256602 h 450827"/>
                    <a:gd name="csX54" fmla="*/ 241192 w 455885"/>
                    <a:gd name="csY54" fmla="*/ 222312 h 450827"/>
                    <a:gd name="csX55" fmla="*/ 241192 w 455885"/>
                    <a:gd name="csY55" fmla="*/ 148302 h 450827"/>
                    <a:gd name="csX56" fmla="*/ 232429 w 455885"/>
                    <a:gd name="csY56" fmla="*/ 137539 h 450827"/>
                    <a:gd name="csX57" fmla="*/ 223570 w 455885"/>
                    <a:gd name="csY57" fmla="*/ 146206 h 450827"/>
                    <a:gd name="csX58" fmla="*/ 223570 w 455885"/>
                    <a:gd name="csY58" fmla="*/ 146302 h 450827"/>
                    <a:gd name="csX59" fmla="*/ 223570 w 455885"/>
                    <a:gd name="csY59" fmla="*/ 226693 h 450827"/>
                    <a:gd name="csX60" fmla="*/ 228524 w 455885"/>
                    <a:gd name="csY60" fmla="*/ 234504 h 450827"/>
                    <a:gd name="csX61" fmla="*/ 292151 w 455885"/>
                    <a:gd name="csY61" fmla="*/ 271746 h 450827"/>
                    <a:gd name="csX62" fmla="*/ 303542 w 455885"/>
                    <a:gd name="csY62" fmla="*/ 269646 h 450827"/>
                    <a:gd name="csX63" fmla="*/ 304057 w 455885"/>
                    <a:gd name="csY63" fmla="*/ 268794 h 450827"/>
                    <a:gd name="csX64" fmla="*/ 303866 w 455885"/>
                    <a:gd name="csY64" fmla="*/ 268413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1643 w 455885"/>
                    <a:gd name="csY8" fmla="*/ 142492 h 450827"/>
                    <a:gd name="csX9" fmla="*/ 16021 w 455885"/>
                    <a:gd name="csY9" fmla="*/ 167733 h 450827"/>
                    <a:gd name="csX10" fmla="*/ 400 w 455885"/>
                    <a:gd name="csY10" fmla="*/ 86295 h 450827"/>
                    <a:gd name="csX11" fmla="*/ 5829 w 455885"/>
                    <a:gd name="csY11" fmla="*/ 75758 h 450827"/>
                    <a:gd name="csX12" fmla="*/ 7258 w 455885"/>
                    <a:gd name="csY12" fmla="*/ 75436 h 450827"/>
                    <a:gd name="csX13" fmla="*/ 18792 w 455885"/>
                    <a:gd name="csY13" fmla="*/ 82397 h 450827"/>
                    <a:gd name="csX14" fmla="*/ 18974 w 455885"/>
                    <a:gd name="csY14" fmla="*/ 83342 h 450827"/>
                    <a:gd name="csX15" fmla="*/ 27260 w 455885"/>
                    <a:gd name="csY15" fmla="*/ 126490 h 450827"/>
                    <a:gd name="csX16" fmla="*/ 329450 w 455885"/>
                    <a:gd name="csY16" fmla="*/ 23101 h 450827"/>
                    <a:gd name="csX17" fmla="*/ 455885 w 455885"/>
                    <a:gd name="csY17" fmla="*/ 225836 h 450827"/>
                    <a:gd name="csX18" fmla="*/ 455885 w 455885"/>
                    <a:gd name="csY18" fmla="*/ 225645 h 450827"/>
                    <a:gd name="csX19" fmla="*/ 322535 w 455885"/>
                    <a:gd name="csY19" fmla="*/ 354328 h 450827"/>
                    <a:gd name="csX20" fmla="*/ 332060 w 455885"/>
                    <a:gd name="csY20" fmla="*/ 363853 h 450827"/>
                    <a:gd name="csX21" fmla="*/ 383495 w 455885"/>
                    <a:gd name="csY21" fmla="*/ 363853 h 450827"/>
                    <a:gd name="csX22" fmla="*/ 89859 w 455885"/>
                    <a:gd name="csY22" fmla="*/ 376944 h 450827"/>
                    <a:gd name="csX23" fmla="*/ 22307 w 455885"/>
                    <a:gd name="csY23" fmla="*/ 225550 h 450827"/>
                    <a:gd name="csX24" fmla="*/ 12449 w 455885"/>
                    <a:gd name="csY24" fmla="*/ 215692 h 450827"/>
                    <a:gd name="csX25" fmla="*/ 2591 w 455885"/>
                    <a:gd name="csY25" fmla="*/ 225550 h 450827"/>
                    <a:gd name="csX26" fmla="*/ 232781 w 455885"/>
                    <a:gd name="csY26" fmla="*/ 450814 h 450827"/>
                    <a:gd name="csX27" fmla="*/ 393687 w 455885"/>
                    <a:gd name="csY27" fmla="*/ 381760 h 450827"/>
                    <a:gd name="csX28" fmla="*/ 393687 w 455885"/>
                    <a:gd name="csY28" fmla="*/ 425670 h 450827"/>
                    <a:gd name="csX29" fmla="*/ 403212 w 455885"/>
                    <a:gd name="csY29" fmla="*/ 435195 h 450827"/>
                    <a:gd name="csX30" fmla="*/ 412737 w 455885"/>
                    <a:gd name="csY30" fmla="*/ 425670 h 450827"/>
                    <a:gd name="csX31" fmla="*/ 412737 w 455885"/>
                    <a:gd name="csY31" fmla="*/ 344994 h 450827"/>
                    <a:gd name="csX32" fmla="*/ 332441 w 455885"/>
                    <a:gd name="csY32" fmla="*/ 344994 h 450827"/>
                    <a:gd name="csX33" fmla="*/ 322726 w 455885"/>
                    <a:gd name="csY33" fmla="*/ 354324 h 450827"/>
                    <a:gd name="csX34" fmla="*/ 322726 w 455885"/>
                    <a:gd name="csY34" fmla="*/ 354709 h 450827"/>
                    <a:gd name="csX35" fmla="*/ 322535 w 455885"/>
                    <a:gd name="csY35" fmla="*/ 354328 h 450827"/>
                    <a:gd name="csX36" fmla="*/ 232429 w 455885"/>
                    <a:gd name="csY36" fmla="*/ 347756 h 450827"/>
                    <a:gd name="csX37" fmla="*/ 110794 w 455885"/>
                    <a:gd name="csY37" fmla="*/ 226312 h 450827"/>
                    <a:gd name="csX38" fmla="*/ 232238 w 455885"/>
                    <a:gd name="csY38" fmla="*/ 104678 h 450827"/>
                    <a:gd name="csX39" fmla="*/ 353872 w 455885"/>
                    <a:gd name="csY39" fmla="*/ 226122 h 450827"/>
                    <a:gd name="csX40" fmla="*/ 353872 w 455885"/>
                    <a:gd name="csY40" fmla="*/ 226312 h 450827"/>
                    <a:gd name="csX41" fmla="*/ 232619 w 455885"/>
                    <a:gd name="csY41" fmla="*/ 348137 h 450827"/>
                    <a:gd name="csX42" fmla="*/ 232429 w 455885"/>
                    <a:gd name="csY42" fmla="*/ 347756 h 450827"/>
                    <a:gd name="csX43" fmla="*/ 232429 w 455885"/>
                    <a:gd name="csY43" fmla="*/ 330135 h 450827"/>
                    <a:gd name="csX44" fmla="*/ 336251 w 455885"/>
                    <a:gd name="csY44" fmla="*/ 226312 h 450827"/>
                    <a:gd name="csX45" fmla="*/ 232429 w 455885"/>
                    <a:gd name="csY45" fmla="*/ 122490 h 450827"/>
                    <a:gd name="csX46" fmla="*/ 128606 w 455885"/>
                    <a:gd name="csY46" fmla="*/ 226312 h 450827"/>
                    <a:gd name="csX47" fmla="*/ 231181 w 455885"/>
                    <a:gd name="csY47" fmla="*/ 330419 h 450827"/>
                    <a:gd name="csX48" fmla="*/ 232619 w 455885"/>
                    <a:gd name="csY48" fmla="*/ 330420 h 450827"/>
                    <a:gd name="csX49" fmla="*/ 232429 w 455885"/>
                    <a:gd name="csY49" fmla="*/ 330135 h 450827"/>
                    <a:gd name="csX50" fmla="*/ 303866 w 455885"/>
                    <a:gd name="csY50" fmla="*/ 268413 h 450827"/>
                    <a:gd name="csX51" fmla="*/ 301542 w 455885"/>
                    <a:gd name="csY51" fmla="*/ 256926 h 450827"/>
                    <a:gd name="csX52" fmla="*/ 301009 w 455885"/>
                    <a:gd name="csY52" fmla="*/ 256602 h 450827"/>
                    <a:gd name="csX53" fmla="*/ 241192 w 455885"/>
                    <a:gd name="csY53" fmla="*/ 222312 h 450827"/>
                    <a:gd name="csX54" fmla="*/ 241192 w 455885"/>
                    <a:gd name="csY54" fmla="*/ 148302 h 450827"/>
                    <a:gd name="csX55" fmla="*/ 232429 w 455885"/>
                    <a:gd name="csY55" fmla="*/ 137539 h 450827"/>
                    <a:gd name="csX56" fmla="*/ 223570 w 455885"/>
                    <a:gd name="csY56" fmla="*/ 146206 h 450827"/>
                    <a:gd name="csX57" fmla="*/ 223570 w 455885"/>
                    <a:gd name="csY57" fmla="*/ 146302 h 450827"/>
                    <a:gd name="csX58" fmla="*/ 223570 w 455885"/>
                    <a:gd name="csY58" fmla="*/ 226693 h 450827"/>
                    <a:gd name="csX59" fmla="*/ 228524 w 455885"/>
                    <a:gd name="csY59" fmla="*/ 234504 h 450827"/>
                    <a:gd name="csX60" fmla="*/ 292151 w 455885"/>
                    <a:gd name="csY60" fmla="*/ 271746 h 450827"/>
                    <a:gd name="csX61" fmla="*/ 303542 w 455885"/>
                    <a:gd name="csY61" fmla="*/ 269646 h 450827"/>
                    <a:gd name="csX62" fmla="*/ 304057 w 455885"/>
                    <a:gd name="csY62" fmla="*/ 268794 h 450827"/>
                    <a:gd name="csX63" fmla="*/ 303866 w 455885"/>
                    <a:gd name="csY63" fmla="*/ 268413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1643 w 455885"/>
                    <a:gd name="csY8" fmla="*/ 142492 h 450827"/>
                    <a:gd name="csX9" fmla="*/ 400 w 455885"/>
                    <a:gd name="csY9" fmla="*/ 86295 h 450827"/>
                    <a:gd name="csX10" fmla="*/ 5829 w 455885"/>
                    <a:gd name="csY10" fmla="*/ 75758 h 450827"/>
                    <a:gd name="csX11" fmla="*/ 7258 w 455885"/>
                    <a:gd name="csY11" fmla="*/ 75436 h 450827"/>
                    <a:gd name="csX12" fmla="*/ 18792 w 455885"/>
                    <a:gd name="csY12" fmla="*/ 82397 h 450827"/>
                    <a:gd name="csX13" fmla="*/ 18974 w 455885"/>
                    <a:gd name="csY13" fmla="*/ 83342 h 450827"/>
                    <a:gd name="csX14" fmla="*/ 27260 w 455885"/>
                    <a:gd name="csY14" fmla="*/ 126490 h 450827"/>
                    <a:gd name="csX15" fmla="*/ 329450 w 455885"/>
                    <a:gd name="csY15" fmla="*/ 23101 h 450827"/>
                    <a:gd name="csX16" fmla="*/ 455885 w 455885"/>
                    <a:gd name="csY16" fmla="*/ 225836 h 450827"/>
                    <a:gd name="csX17" fmla="*/ 455885 w 455885"/>
                    <a:gd name="csY17" fmla="*/ 225645 h 450827"/>
                    <a:gd name="csX18" fmla="*/ 322535 w 455885"/>
                    <a:gd name="csY18" fmla="*/ 354328 h 450827"/>
                    <a:gd name="csX19" fmla="*/ 332060 w 455885"/>
                    <a:gd name="csY19" fmla="*/ 363853 h 450827"/>
                    <a:gd name="csX20" fmla="*/ 383495 w 455885"/>
                    <a:gd name="csY20" fmla="*/ 363853 h 450827"/>
                    <a:gd name="csX21" fmla="*/ 89859 w 455885"/>
                    <a:gd name="csY21" fmla="*/ 376944 h 450827"/>
                    <a:gd name="csX22" fmla="*/ 22307 w 455885"/>
                    <a:gd name="csY22" fmla="*/ 225550 h 450827"/>
                    <a:gd name="csX23" fmla="*/ 12449 w 455885"/>
                    <a:gd name="csY23" fmla="*/ 215692 h 450827"/>
                    <a:gd name="csX24" fmla="*/ 2591 w 455885"/>
                    <a:gd name="csY24" fmla="*/ 225550 h 450827"/>
                    <a:gd name="csX25" fmla="*/ 232781 w 455885"/>
                    <a:gd name="csY25" fmla="*/ 450814 h 450827"/>
                    <a:gd name="csX26" fmla="*/ 393687 w 455885"/>
                    <a:gd name="csY26" fmla="*/ 381760 h 450827"/>
                    <a:gd name="csX27" fmla="*/ 393687 w 455885"/>
                    <a:gd name="csY27" fmla="*/ 425670 h 450827"/>
                    <a:gd name="csX28" fmla="*/ 403212 w 455885"/>
                    <a:gd name="csY28" fmla="*/ 435195 h 450827"/>
                    <a:gd name="csX29" fmla="*/ 412737 w 455885"/>
                    <a:gd name="csY29" fmla="*/ 425670 h 450827"/>
                    <a:gd name="csX30" fmla="*/ 412737 w 455885"/>
                    <a:gd name="csY30" fmla="*/ 344994 h 450827"/>
                    <a:gd name="csX31" fmla="*/ 332441 w 455885"/>
                    <a:gd name="csY31" fmla="*/ 344994 h 450827"/>
                    <a:gd name="csX32" fmla="*/ 322726 w 455885"/>
                    <a:gd name="csY32" fmla="*/ 354324 h 450827"/>
                    <a:gd name="csX33" fmla="*/ 322726 w 455885"/>
                    <a:gd name="csY33" fmla="*/ 354709 h 450827"/>
                    <a:gd name="csX34" fmla="*/ 322535 w 455885"/>
                    <a:gd name="csY34" fmla="*/ 354328 h 450827"/>
                    <a:gd name="csX35" fmla="*/ 232429 w 455885"/>
                    <a:gd name="csY35" fmla="*/ 347756 h 450827"/>
                    <a:gd name="csX36" fmla="*/ 110794 w 455885"/>
                    <a:gd name="csY36" fmla="*/ 226312 h 450827"/>
                    <a:gd name="csX37" fmla="*/ 232238 w 455885"/>
                    <a:gd name="csY37" fmla="*/ 104678 h 450827"/>
                    <a:gd name="csX38" fmla="*/ 353872 w 455885"/>
                    <a:gd name="csY38" fmla="*/ 226122 h 450827"/>
                    <a:gd name="csX39" fmla="*/ 353872 w 455885"/>
                    <a:gd name="csY39" fmla="*/ 226312 h 450827"/>
                    <a:gd name="csX40" fmla="*/ 232619 w 455885"/>
                    <a:gd name="csY40" fmla="*/ 348137 h 450827"/>
                    <a:gd name="csX41" fmla="*/ 232429 w 455885"/>
                    <a:gd name="csY41" fmla="*/ 347756 h 450827"/>
                    <a:gd name="csX42" fmla="*/ 232429 w 455885"/>
                    <a:gd name="csY42" fmla="*/ 330135 h 450827"/>
                    <a:gd name="csX43" fmla="*/ 336251 w 455885"/>
                    <a:gd name="csY43" fmla="*/ 226312 h 450827"/>
                    <a:gd name="csX44" fmla="*/ 232429 w 455885"/>
                    <a:gd name="csY44" fmla="*/ 122490 h 450827"/>
                    <a:gd name="csX45" fmla="*/ 128606 w 455885"/>
                    <a:gd name="csY45" fmla="*/ 226312 h 450827"/>
                    <a:gd name="csX46" fmla="*/ 231181 w 455885"/>
                    <a:gd name="csY46" fmla="*/ 330419 h 450827"/>
                    <a:gd name="csX47" fmla="*/ 232619 w 455885"/>
                    <a:gd name="csY47" fmla="*/ 330420 h 450827"/>
                    <a:gd name="csX48" fmla="*/ 232429 w 455885"/>
                    <a:gd name="csY48" fmla="*/ 330135 h 450827"/>
                    <a:gd name="csX49" fmla="*/ 303866 w 455885"/>
                    <a:gd name="csY49" fmla="*/ 268413 h 450827"/>
                    <a:gd name="csX50" fmla="*/ 301542 w 455885"/>
                    <a:gd name="csY50" fmla="*/ 256926 h 450827"/>
                    <a:gd name="csX51" fmla="*/ 301009 w 455885"/>
                    <a:gd name="csY51" fmla="*/ 256602 h 450827"/>
                    <a:gd name="csX52" fmla="*/ 241192 w 455885"/>
                    <a:gd name="csY52" fmla="*/ 222312 h 450827"/>
                    <a:gd name="csX53" fmla="*/ 241192 w 455885"/>
                    <a:gd name="csY53" fmla="*/ 148302 h 450827"/>
                    <a:gd name="csX54" fmla="*/ 232429 w 455885"/>
                    <a:gd name="csY54" fmla="*/ 137539 h 450827"/>
                    <a:gd name="csX55" fmla="*/ 223570 w 455885"/>
                    <a:gd name="csY55" fmla="*/ 146206 h 450827"/>
                    <a:gd name="csX56" fmla="*/ 223570 w 455885"/>
                    <a:gd name="csY56" fmla="*/ 146302 h 450827"/>
                    <a:gd name="csX57" fmla="*/ 223570 w 455885"/>
                    <a:gd name="csY57" fmla="*/ 226693 h 450827"/>
                    <a:gd name="csX58" fmla="*/ 228524 w 455885"/>
                    <a:gd name="csY58" fmla="*/ 234504 h 450827"/>
                    <a:gd name="csX59" fmla="*/ 292151 w 455885"/>
                    <a:gd name="csY59" fmla="*/ 271746 h 450827"/>
                    <a:gd name="csX60" fmla="*/ 303542 w 455885"/>
                    <a:gd name="csY60" fmla="*/ 269646 h 450827"/>
                    <a:gd name="csX61" fmla="*/ 304057 w 455885"/>
                    <a:gd name="csY61" fmla="*/ 268794 h 450827"/>
                    <a:gd name="csX62" fmla="*/ 303866 w 455885"/>
                    <a:gd name="csY62" fmla="*/ 268413 h 450827"/>
                    <a:gd name="csX0" fmla="*/ 455885 w 455885"/>
                    <a:gd name="csY0" fmla="*/ 225645 h 450827"/>
                    <a:gd name="csX1" fmla="*/ 444169 w 455885"/>
                    <a:gd name="csY1" fmla="*/ 297940 h 450827"/>
                    <a:gd name="csX2" fmla="*/ 435311 w 455885"/>
                    <a:gd name="csY2" fmla="*/ 303846 h 450827"/>
                    <a:gd name="csX3" fmla="*/ 432454 w 455885"/>
                    <a:gd name="csY3" fmla="*/ 302893 h 450827"/>
                    <a:gd name="csX4" fmla="*/ 426253 w 455885"/>
                    <a:gd name="csY4" fmla="*/ 290935 h 450827"/>
                    <a:gd name="csX5" fmla="*/ 426548 w 455885"/>
                    <a:gd name="csY5" fmla="*/ 290130 h 450827"/>
                    <a:gd name="csX6" fmla="*/ 437311 w 455885"/>
                    <a:gd name="csY6" fmla="*/ 224693 h 450827"/>
                    <a:gd name="csX7" fmla="*/ 230743 w 455885"/>
                    <a:gd name="csY7" fmla="*/ 18449 h 450827"/>
                    <a:gd name="csX8" fmla="*/ 400 w 455885"/>
                    <a:gd name="csY8" fmla="*/ 86295 h 450827"/>
                    <a:gd name="csX9" fmla="*/ 5829 w 455885"/>
                    <a:gd name="csY9" fmla="*/ 75758 h 450827"/>
                    <a:gd name="csX10" fmla="*/ 7258 w 455885"/>
                    <a:gd name="csY10" fmla="*/ 75436 h 450827"/>
                    <a:gd name="csX11" fmla="*/ 18792 w 455885"/>
                    <a:gd name="csY11" fmla="*/ 82397 h 450827"/>
                    <a:gd name="csX12" fmla="*/ 18974 w 455885"/>
                    <a:gd name="csY12" fmla="*/ 83342 h 450827"/>
                    <a:gd name="csX13" fmla="*/ 27260 w 455885"/>
                    <a:gd name="csY13" fmla="*/ 126490 h 450827"/>
                    <a:gd name="csX14" fmla="*/ 329450 w 455885"/>
                    <a:gd name="csY14" fmla="*/ 23101 h 450827"/>
                    <a:gd name="csX15" fmla="*/ 455885 w 455885"/>
                    <a:gd name="csY15" fmla="*/ 225836 h 450827"/>
                    <a:gd name="csX16" fmla="*/ 455885 w 455885"/>
                    <a:gd name="csY16" fmla="*/ 225645 h 450827"/>
                    <a:gd name="csX17" fmla="*/ 322535 w 455885"/>
                    <a:gd name="csY17" fmla="*/ 354328 h 450827"/>
                    <a:gd name="csX18" fmla="*/ 332060 w 455885"/>
                    <a:gd name="csY18" fmla="*/ 363853 h 450827"/>
                    <a:gd name="csX19" fmla="*/ 383495 w 455885"/>
                    <a:gd name="csY19" fmla="*/ 363853 h 450827"/>
                    <a:gd name="csX20" fmla="*/ 89859 w 455885"/>
                    <a:gd name="csY20" fmla="*/ 376944 h 450827"/>
                    <a:gd name="csX21" fmla="*/ 22307 w 455885"/>
                    <a:gd name="csY21" fmla="*/ 225550 h 450827"/>
                    <a:gd name="csX22" fmla="*/ 12449 w 455885"/>
                    <a:gd name="csY22" fmla="*/ 215692 h 450827"/>
                    <a:gd name="csX23" fmla="*/ 2591 w 455885"/>
                    <a:gd name="csY23" fmla="*/ 225550 h 450827"/>
                    <a:gd name="csX24" fmla="*/ 232781 w 455885"/>
                    <a:gd name="csY24" fmla="*/ 450814 h 450827"/>
                    <a:gd name="csX25" fmla="*/ 393687 w 455885"/>
                    <a:gd name="csY25" fmla="*/ 381760 h 450827"/>
                    <a:gd name="csX26" fmla="*/ 393687 w 455885"/>
                    <a:gd name="csY26" fmla="*/ 425670 h 450827"/>
                    <a:gd name="csX27" fmla="*/ 403212 w 455885"/>
                    <a:gd name="csY27" fmla="*/ 435195 h 450827"/>
                    <a:gd name="csX28" fmla="*/ 412737 w 455885"/>
                    <a:gd name="csY28" fmla="*/ 425670 h 450827"/>
                    <a:gd name="csX29" fmla="*/ 412737 w 455885"/>
                    <a:gd name="csY29" fmla="*/ 344994 h 450827"/>
                    <a:gd name="csX30" fmla="*/ 332441 w 455885"/>
                    <a:gd name="csY30" fmla="*/ 344994 h 450827"/>
                    <a:gd name="csX31" fmla="*/ 322726 w 455885"/>
                    <a:gd name="csY31" fmla="*/ 354324 h 450827"/>
                    <a:gd name="csX32" fmla="*/ 322726 w 455885"/>
                    <a:gd name="csY32" fmla="*/ 354709 h 450827"/>
                    <a:gd name="csX33" fmla="*/ 322535 w 455885"/>
                    <a:gd name="csY33" fmla="*/ 354328 h 450827"/>
                    <a:gd name="csX34" fmla="*/ 232429 w 455885"/>
                    <a:gd name="csY34" fmla="*/ 347756 h 450827"/>
                    <a:gd name="csX35" fmla="*/ 110794 w 455885"/>
                    <a:gd name="csY35" fmla="*/ 226312 h 450827"/>
                    <a:gd name="csX36" fmla="*/ 232238 w 455885"/>
                    <a:gd name="csY36" fmla="*/ 104678 h 450827"/>
                    <a:gd name="csX37" fmla="*/ 353872 w 455885"/>
                    <a:gd name="csY37" fmla="*/ 226122 h 450827"/>
                    <a:gd name="csX38" fmla="*/ 353872 w 455885"/>
                    <a:gd name="csY38" fmla="*/ 226312 h 450827"/>
                    <a:gd name="csX39" fmla="*/ 232619 w 455885"/>
                    <a:gd name="csY39" fmla="*/ 348137 h 450827"/>
                    <a:gd name="csX40" fmla="*/ 232429 w 455885"/>
                    <a:gd name="csY40" fmla="*/ 347756 h 450827"/>
                    <a:gd name="csX41" fmla="*/ 232429 w 455885"/>
                    <a:gd name="csY41" fmla="*/ 330135 h 450827"/>
                    <a:gd name="csX42" fmla="*/ 336251 w 455885"/>
                    <a:gd name="csY42" fmla="*/ 226312 h 450827"/>
                    <a:gd name="csX43" fmla="*/ 232429 w 455885"/>
                    <a:gd name="csY43" fmla="*/ 122490 h 450827"/>
                    <a:gd name="csX44" fmla="*/ 128606 w 455885"/>
                    <a:gd name="csY44" fmla="*/ 226312 h 450827"/>
                    <a:gd name="csX45" fmla="*/ 231181 w 455885"/>
                    <a:gd name="csY45" fmla="*/ 330419 h 450827"/>
                    <a:gd name="csX46" fmla="*/ 232619 w 455885"/>
                    <a:gd name="csY46" fmla="*/ 330420 h 450827"/>
                    <a:gd name="csX47" fmla="*/ 232429 w 455885"/>
                    <a:gd name="csY47" fmla="*/ 330135 h 450827"/>
                    <a:gd name="csX48" fmla="*/ 303866 w 455885"/>
                    <a:gd name="csY48" fmla="*/ 268413 h 450827"/>
                    <a:gd name="csX49" fmla="*/ 301542 w 455885"/>
                    <a:gd name="csY49" fmla="*/ 256926 h 450827"/>
                    <a:gd name="csX50" fmla="*/ 301009 w 455885"/>
                    <a:gd name="csY50" fmla="*/ 256602 h 450827"/>
                    <a:gd name="csX51" fmla="*/ 241192 w 455885"/>
                    <a:gd name="csY51" fmla="*/ 222312 h 450827"/>
                    <a:gd name="csX52" fmla="*/ 241192 w 455885"/>
                    <a:gd name="csY52" fmla="*/ 148302 h 450827"/>
                    <a:gd name="csX53" fmla="*/ 232429 w 455885"/>
                    <a:gd name="csY53" fmla="*/ 137539 h 450827"/>
                    <a:gd name="csX54" fmla="*/ 223570 w 455885"/>
                    <a:gd name="csY54" fmla="*/ 146206 h 450827"/>
                    <a:gd name="csX55" fmla="*/ 223570 w 455885"/>
                    <a:gd name="csY55" fmla="*/ 146302 h 450827"/>
                    <a:gd name="csX56" fmla="*/ 223570 w 455885"/>
                    <a:gd name="csY56" fmla="*/ 226693 h 450827"/>
                    <a:gd name="csX57" fmla="*/ 228524 w 455885"/>
                    <a:gd name="csY57" fmla="*/ 234504 h 450827"/>
                    <a:gd name="csX58" fmla="*/ 292151 w 455885"/>
                    <a:gd name="csY58" fmla="*/ 271746 h 450827"/>
                    <a:gd name="csX59" fmla="*/ 303542 w 455885"/>
                    <a:gd name="csY59" fmla="*/ 269646 h 450827"/>
                    <a:gd name="csX60" fmla="*/ 304057 w 455885"/>
                    <a:gd name="csY60" fmla="*/ 268794 h 450827"/>
                    <a:gd name="csX61" fmla="*/ 303866 w 455885"/>
                    <a:gd name="csY61" fmla="*/ 268413 h 450827"/>
                    <a:gd name="csX0" fmla="*/ 455885 w 455885"/>
                    <a:gd name="csY0" fmla="*/ 211296 h 436478"/>
                    <a:gd name="csX1" fmla="*/ 444169 w 455885"/>
                    <a:gd name="csY1" fmla="*/ 283591 h 436478"/>
                    <a:gd name="csX2" fmla="*/ 435311 w 455885"/>
                    <a:gd name="csY2" fmla="*/ 289497 h 436478"/>
                    <a:gd name="csX3" fmla="*/ 432454 w 455885"/>
                    <a:gd name="csY3" fmla="*/ 288544 h 436478"/>
                    <a:gd name="csX4" fmla="*/ 426253 w 455885"/>
                    <a:gd name="csY4" fmla="*/ 276586 h 436478"/>
                    <a:gd name="csX5" fmla="*/ 426548 w 455885"/>
                    <a:gd name="csY5" fmla="*/ 275781 h 436478"/>
                    <a:gd name="csX6" fmla="*/ 437311 w 455885"/>
                    <a:gd name="csY6" fmla="*/ 210344 h 436478"/>
                    <a:gd name="csX7" fmla="*/ 230743 w 455885"/>
                    <a:gd name="csY7" fmla="*/ 4100 h 436478"/>
                    <a:gd name="csX8" fmla="*/ 400 w 455885"/>
                    <a:gd name="csY8" fmla="*/ 71946 h 436478"/>
                    <a:gd name="csX9" fmla="*/ 5829 w 455885"/>
                    <a:gd name="csY9" fmla="*/ 61409 h 436478"/>
                    <a:gd name="csX10" fmla="*/ 7258 w 455885"/>
                    <a:gd name="csY10" fmla="*/ 61087 h 436478"/>
                    <a:gd name="csX11" fmla="*/ 18792 w 455885"/>
                    <a:gd name="csY11" fmla="*/ 68048 h 436478"/>
                    <a:gd name="csX12" fmla="*/ 18974 w 455885"/>
                    <a:gd name="csY12" fmla="*/ 68993 h 436478"/>
                    <a:gd name="csX13" fmla="*/ 329450 w 455885"/>
                    <a:gd name="csY13" fmla="*/ 8752 h 436478"/>
                    <a:gd name="csX14" fmla="*/ 455885 w 455885"/>
                    <a:gd name="csY14" fmla="*/ 211487 h 436478"/>
                    <a:gd name="csX15" fmla="*/ 455885 w 455885"/>
                    <a:gd name="csY15" fmla="*/ 211296 h 436478"/>
                    <a:gd name="csX16" fmla="*/ 322535 w 455885"/>
                    <a:gd name="csY16" fmla="*/ 339979 h 436478"/>
                    <a:gd name="csX17" fmla="*/ 332060 w 455885"/>
                    <a:gd name="csY17" fmla="*/ 349504 h 436478"/>
                    <a:gd name="csX18" fmla="*/ 383495 w 455885"/>
                    <a:gd name="csY18" fmla="*/ 349504 h 436478"/>
                    <a:gd name="csX19" fmla="*/ 89859 w 455885"/>
                    <a:gd name="csY19" fmla="*/ 362595 h 436478"/>
                    <a:gd name="csX20" fmla="*/ 22307 w 455885"/>
                    <a:gd name="csY20" fmla="*/ 211201 h 436478"/>
                    <a:gd name="csX21" fmla="*/ 12449 w 455885"/>
                    <a:gd name="csY21" fmla="*/ 201343 h 436478"/>
                    <a:gd name="csX22" fmla="*/ 2591 w 455885"/>
                    <a:gd name="csY22" fmla="*/ 211201 h 436478"/>
                    <a:gd name="csX23" fmla="*/ 232781 w 455885"/>
                    <a:gd name="csY23" fmla="*/ 436465 h 436478"/>
                    <a:gd name="csX24" fmla="*/ 393687 w 455885"/>
                    <a:gd name="csY24" fmla="*/ 367411 h 436478"/>
                    <a:gd name="csX25" fmla="*/ 393687 w 455885"/>
                    <a:gd name="csY25" fmla="*/ 411321 h 436478"/>
                    <a:gd name="csX26" fmla="*/ 403212 w 455885"/>
                    <a:gd name="csY26" fmla="*/ 420846 h 436478"/>
                    <a:gd name="csX27" fmla="*/ 412737 w 455885"/>
                    <a:gd name="csY27" fmla="*/ 411321 h 436478"/>
                    <a:gd name="csX28" fmla="*/ 412737 w 455885"/>
                    <a:gd name="csY28" fmla="*/ 330645 h 436478"/>
                    <a:gd name="csX29" fmla="*/ 332441 w 455885"/>
                    <a:gd name="csY29" fmla="*/ 330645 h 436478"/>
                    <a:gd name="csX30" fmla="*/ 322726 w 455885"/>
                    <a:gd name="csY30" fmla="*/ 339975 h 436478"/>
                    <a:gd name="csX31" fmla="*/ 322726 w 455885"/>
                    <a:gd name="csY31" fmla="*/ 340360 h 436478"/>
                    <a:gd name="csX32" fmla="*/ 322535 w 455885"/>
                    <a:gd name="csY32" fmla="*/ 339979 h 436478"/>
                    <a:gd name="csX33" fmla="*/ 232429 w 455885"/>
                    <a:gd name="csY33" fmla="*/ 333407 h 436478"/>
                    <a:gd name="csX34" fmla="*/ 110794 w 455885"/>
                    <a:gd name="csY34" fmla="*/ 211963 h 436478"/>
                    <a:gd name="csX35" fmla="*/ 232238 w 455885"/>
                    <a:gd name="csY35" fmla="*/ 90329 h 436478"/>
                    <a:gd name="csX36" fmla="*/ 353872 w 455885"/>
                    <a:gd name="csY36" fmla="*/ 211773 h 436478"/>
                    <a:gd name="csX37" fmla="*/ 353872 w 455885"/>
                    <a:gd name="csY37" fmla="*/ 211963 h 436478"/>
                    <a:gd name="csX38" fmla="*/ 232619 w 455885"/>
                    <a:gd name="csY38" fmla="*/ 333788 h 436478"/>
                    <a:gd name="csX39" fmla="*/ 232429 w 455885"/>
                    <a:gd name="csY39" fmla="*/ 333407 h 436478"/>
                    <a:gd name="csX40" fmla="*/ 232429 w 455885"/>
                    <a:gd name="csY40" fmla="*/ 315786 h 436478"/>
                    <a:gd name="csX41" fmla="*/ 336251 w 455885"/>
                    <a:gd name="csY41" fmla="*/ 211963 h 436478"/>
                    <a:gd name="csX42" fmla="*/ 232429 w 455885"/>
                    <a:gd name="csY42" fmla="*/ 108141 h 436478"/>
                    <a:gd name="csX43" fmla="*/ 128606 w 455885"/>
                    <a:gd name="csY43" fmla="*/ 211963 h 436478"/>
                    <a:gd name="csX44" fmla="*/ 231181 w 455885"/>
                    <a:gd name="csY44" fmla="*/ 316070 h 436478"/>
                    <a:gd name="csX45" fmla="*/ 232619 w 455885"/>
                    <a:gd name="csY45" fmla="*/ 316071 h 436478"/>
                    <a:gd name="csX46" fmla="*/ 232429 w 455885"/>
                    <a:gd name="csY46" fmla="*/ 315786 h 436478"/>
                    <a:gd name="csX47" fmla="*/ 303866 w 455885"/>
                    <a:gd name="csY47" fmla="*/ 254064 h 436478"/>
                    <a:gd name="csX48" fmla="*/ 301542 w 455885"/>
                    <a:gd name="csY48" fmla="*/ 242577 h 436478"/>
                    <a:gd name="csX49" fmla="*/ 301009 w 455885"/>
                    <a:gd name="csY49" fmla="*/ 242253 h 436478"/>
                    <a:gd name="csX50" fmla="*/ 241192 w 455885"/>
                    <a:gd name="csY50" fmla="*/ 207963 h 436478"/>
                    <a:gd name="csX51" fmla="*/ 241192 w 455885"/>
                    <a:gd name="csY51" fmla="*/ 133953 h 436478"/>
                    <a:gd name="csX52" fmla="*/ 232429 w 455885"/>
                    <a:gd name="csY52" fmla="*/ 123190 h 436478"/>
                    <a:gd name="csX53" fmla="*/ 223570 w 455885"/>
                    <a:gd name="csY53" fmla="*/ 131857 h 436478"/>
                    <a:gd name="csX54" fmla="*/ 223570 w 455885"/>
                    <a:gd name="csY54" fmla="*/ 131953 h 436478"/>
                    <a:gd name="csX55" fmla="*/ 223570 w 455885"/>
                    <a:gd name="csY55" fmla="*/ 212344 h 436478"/>
                    <a:gd name="csX56" fmla="*/ 228524 w 455885"/>
                    <a:gd name="csY56" fmla="*/ 220155 h 436478"/>
                    <a:gd name="csX57" fmla="*/ 292151 w 455885"/>
                    <a:gd name="csY57" fmla="*/ 257397 h 436478"/>
                    <a:gd name="csX58" fmla="*/ 303542 w 455885"/>
                    <a:gd name="csY58" fmla="*/ 255297 h 436478"/>
                    <a:gd name="csX59" fmla="*/ 304057 w 455885"/>
                    <a:gd name="csY59" fmla="*/ 254445 h 436478"/>
                    <a:gd name="csX60" fmla="*/ 303866 w 455885"/>
                    <a:gd name="csY60" fmla="*/ 254064 h 436478"/>
                    <a:gd name="csX0" fmla="*/ 462998 w 462998"/>
                    <a:gd name="csY0" fmla="*/ 211296 h 436478"/>
                    <a:gd name="csX1" fmla="*/ 451282 w 462998"/>
                    <a:gd name="csY1" fmla="*/ 283591 h 436478"/>
                    <a:gd name="csX2" fmla="*/ 442424 w 462998"/>
                    <a:gd name="csY2" fmla="*/ 289497 h 436478"/>
                    <a:gd name="csX3" fmla="*/ 439567 w 462998"/>
                    <a:gd name="csY3" fmla="*/ 288544 h 436478"/>
                    <a:gd name="csX4" fmla="*/ 433366 w 462998"/>
                    <a:gd name="csY4" fmla="*/ 276586 h 436478"/>
                    <a:gd name="csX5" fmla="*/ 433661 w 462998"/>
                    <a:gd name="csY5" fmla="*/ 275781 h 436478"/>
                    <a:gd name="csX6" fmla="*/ 444424 w 462998"/>
                    <a:gd name="csY6" fmla="*/ 210344 h 436478"/>
                    <a:gd name="csX7" fmla="*/ 237856 w 462998"/>
                    <a:gd name="csY7" fmla="*/ 4100 h 436478"/>
                    <a:gd name="csX8" fmla="*/ 7513 w 462998"/>
                    <a:gd name="csY8" fmla="*/ 71946 h 436478"/>
                    <a:gd name="csX9" fmla="*/ 12942 w 462998"/>
                    <a:gd name="csY9" fmla="*/ 61409 h 436478"/>
                    <a:gd name="csX10" fmla="*/ 14371 w 462998"/>
                    <a:gd name="csY10" fmla="*/ 61087 h 436478"/>
                    <a:gd name="csX11" fmla="*/ 25905 w 462998"/>
                    <a:gd name="csY11" fmla="*/ 68048 h 436478"/>
                    <a:gd name="csX12" fmla="*/ 336563 w 462998"/>
                    <a:gd name="csY12" fmla="*/ 8752 h 436478"/>
                    <a:gd name="csX13" fmla="*/ 462998 w 462998"/>
                    <a:gd name="csY13" fmla="*/ 211487 h 436478"/>
                    <a:gd name="csX14" fmla="*/ 462998 w 462998"/>
                    <a:gd name="csY14" fmla="*/ 211296 h 436478"/>
                    <a:gd name="csX15" fmla="*/ 329648 w 462998"/>
                    <a:gd name="csY15" fmla="*/ 339979 h 436478"/>
                    <a:gd name="csX16" fmla="*/ 339173 w 462998"/>
                    <a:gd name="csY16" fmla="*/ 349504 h 436478"/>
                    <a:gd name="csX17" fmla="*/ 390608 w 462998"/>
                    <a:gd name="csY17" fmla="*/ 349504 h 436478"/>
                    <a:gd name="csX18" fmla="*/ 96972 w 462998"/>
                    <a:gd name="csY18" fmla="*/ 362595 h 436478"/>
                    <a:gd name="csX19" fmla="*/ 29420 w 462998"/>
                    <a:gd name="csY19" fmla="*/ 211201 h 436478"/>
                    <a:gd name="csX20" fmla="*/ 19562 w 462998"/>
                    <a:gd name="csY20" fmla="*/ 201343 h 436478"/>
                    <a:gd name="csX21" fmla="*/ 9704 w 462998"/>
                    <a:gd name="csY21" fmla="*/ 211201 h 436478"/>
                    <a:gd name="csX22" fmla="*/ 239894 w 462998"/>
                    <a:gd name="csY22" fmla="*/ 436465 h 436478"/>
                    <a:gd name="csX23" fmla="*/ 400800 w 462998"/>
                    <a:gd name="csY23" fmla="*/ 367411 h 436478"/>
                    <a:gd name="csX24" fmla="*/ 400800 w 462998"/>
                    <a:gd name="csY24" fmla="*/ 411321 h 436478"/>
                    <a:gd name="csX25" fmla="*/ 410325 w 462998"/>
                    <a:gd name="csY25" fmla="*/ 420846 h 436478"/>
                    <a:gd name="csX26" fmla="*/ 419850 w 462998"/>
                    <a:gd name="csY26" fmla="*/ 411321 h 436478"/>
                    <a:gd name="csX27" fmla="*/ 419850 w 462998"/>
                    <a:gd name="csY27" fmla="*/ 330645 h 436478"/>
                    <a:gd name="csX28" fmla="*/ 339554 w 462998"/>
                    <a:gd name="csY28" fmla="*/ 330645 h 436478"/>
                    <a:gd name="csX29" fmla="*/ 329839 w 462998"/>
                    <a:gd name="csY29" fmla="*/ 339975 h 436478"/>
                    <a:gd name="csX30" fmla="*/ 329839 w 462998"/>
                    <a:gd name="csY30" fmla="*/ 340360 h 436478"/>
                    <a:gd name="csX31" fmla="*/ 329648 w 462998"/>
                    <a:gd name="csY31" fmla="*/ 339979 h 436478"/>
                    <a:gd name="csX32" fmla="*/ 239542 w 462998"/>
                    <a:gd name="csY32" fmla="*/ 333407 h 436478"/>
                    <a:gd name="csX33" fmla="*/ 117907 w 462998"/>
                    <a:gd name="csY33" fmla="*/ 211963 h 436478"/>
                    <a:gd name="csX34" fmla="*/ 239351 w 462998"/>
                    <a:gd name="csY34" fmla="*/ 90329 h 436478"/>
                    <a:gd name="csX35" fmla="*/ 360985 w 462998"/>
                    <a:gd name="csY35" fmla="*/ 211773 h 436478"/>
                    <a:gd name="csX36" fmla="*/ 360985 w 462998"/>
                    <a:gd name="csY36" fmla="*/ 211963 h 436478"/>
                    <a:gd name="csX37" fmla="*/ 239732 w 462998"/>
                    <a:gd name="csY37" fmla="*/ 333788 h 436478"/>
                    <a:gd name="csX38" fmla="*/ 239542 w 462998"/>
                    <a:gd name="csY38" fmla="*/ 333407 h 436478"/>
                    <a:gd name="csX39" fmla="*/ 239542 w 462998"/>
                    <a:gd name="csY39" fmla="*/ 315786 h 436478"/>
                    <a:gd name="csX40" fmla="*/ 343364 w 462998"/>
                    <a:gd name="csY40" fmla="*/ 211963 h 436478"/>
                    <a:gd name="csX41" fmla="*/ 239542 w 462998"/>
                    <a:gd name="csY41" fmla="*/ 108141 h 436478"/>
                    <a:gd name="csX42" fmla="*/ 135719 w 462998"/>
                    <a:gd name="csY42" fmla="*/ 211963 h 436478"/>
                    <a:gd name="csX43" fmla="*/ 238294 w 462998"/>
                    <a:gd name="csY43" fmla="*/ 316070 h 436478"/>
                    <a:gd name="csX44" fmla="*/ 239732 w 462998"/>
                    <a:gd name="csY44" fmla="*/ 316071 h 436478"/>
                    <a:gd name="csX45" fmla="*/ 239542 w 462998"/>
                    <a:gd name="csY45" fmla="*/ 315786 h 436478"/>
                    <a:gd name="csX46" fmla="*/ 310979 w 462998"/>
                    <a:gd name="csY46" fmla="*/ 254064 h 436478"/>
                    <a:gd name="csX47" fmla="*/ 308655 w 462998"/>
                    <a:gd name="csY47" fmla="*/ 242577 h 436478"/>
                    <a:gd name="csX48" fmla="*/ 308122 w 462998"/>
                    <a:gd name="csY48" fmla="*/ 242253 h 436478"/>
                    <a:gd name="csX49" fmla="*/ 248305 w 462998"/>
                    <a:gd name="csY49" fmla="*/ 207963 h 436478"/>
                    <a:gd name="csX50" fmla="*/ 248305 w 462998"/>
                    <a:gd name="csY50" fmla="*/ 133953 h 436478"/>
                    <a:gd name="csX51" fmla="*/ 239542 w 462998"/>
                    <a:gd name="csY51" fmla="*/ 123190 h 436478"/>
                    <a:gd name="csX52" fmla="*/ 230683 w 462998"/>
                    <a:gd name="csY52" fmla="*/ 131857 h 436478"/>
                    <a:gd name="csX53" fmla="*/ 230683 w 462998"/>
                    <a:gd name="csY53" fmla="*/ 131953 h 436478"/>
                    <a:gd name="csX54" fmla="*/ 230683 w 462998"/>
                    <a:gd name="csY54" fmla="*/ 212344 h 436478"/>
                    <a:gd name="csX55" fmla="*/ 235637 w 462998"/>
                    <a:gd name="csY55" fmla="*/ 220155 h 436478"/>
                    <a:gd name="csX56" fmla="*/ 299264 w 462998"/>
                    <a:gd name="csY56" fmla="*/ 257397 h 436478"/>
                    <a:gd name="csX57" fmla="*/ 310655 w 462998"/>
                    <a:gd name="csY57" fmla="*/ 255297 h 436478"/>
                    <a:gd name="csX58" fmla="*/ 311170 w 462998"/>
                    <a:gd name="csY58" fmla="*/ 254445 h 436478"/>
                    <a:gd name="csX59" fmla="*/ 310979 w 462998"/>
                    <a:gd name="csY59" fmla="*/ 254064 h 436478"/>
                    <a:gd name="csX0" fmla="*/ 464101 w 464101"/>
                    <a:gd name="csY0" fmla="*/ 211296 h 436478"/>
                    <a:gd name="csX1" fmla="*/ 452385 w 464101"/>
                    <a:gd name="csY1" fmla="*/ 283591 h 436478"/>
                    <a:gd name="csX2" fmla="*/ 443527 w 464101"/>
                    <a:gd name="csY2" fmla="*/ 289497 h 436478"/>
                    <a:gd name="csX3" fmla="*/ 440670 w 464101"/>
                    <a:gd name="csY3" fmla="*/ 288544 h 436478"/>
                    <a:gd name="csX4" fmla="*/ 434469 w 464101"/>
                    <a:gd name="csY4" fmla="*/ 276586 h 436478"/>
                    <a:gd name="csX5" fmla="*/ 434764 w 464101"/>
                    <a:gd name="csY5" fmla="*/ 275781 h 436478"/>
                    <a:gd name="csX6" fmla="*/ 445527 w 464101"/>
                    <a:gd name="csY6" fmla="*/ 210344 h 436478"/>
                    <a:gd name="csX7" fmla="*/ 238959 w 464101"/>
                    <a:gd name="csY7" fmla="*/ 4100 h 436478"/>
                    <a:gd name="csX8" fmla="*/ 8616 w 464101"/>
                    <a:gd name="csY8" fmla="*/ 71946 h 436478"/>
                    <a:gd name="csX9" fmla="*/ 14045 w 464101"/>
                    <a:gd name="csY9" fmla="*/ 61409 h 436478"/>
                    <a:gd name="csX10" fmla="*/ 27008 w 464101"/>
                    <a:gd name="csY10" fmla="*/ 68048 h 436478"/>
                    <a:gd name="csX11" fmla="*/ 337666 w 464101"/>
                    <a:gd name="csY11" fmla="*/ 8752 h 436478"/>
                    <a:gd name="csX12" fmla="*/ 464101 w 464101"/>
                    <a:gd name="csY12" fmla="*/ 211487 h 436478"/>
                    <a:gd name="csX13" fmla="*/ 464101 w 464101"/>
                    <a:gd name="csY13" fmla="*/ 211296 h 436478"/>
                    <a:gd name="csX14" fmla="*/ 330751 w 464101"/>
                    <a:gd name="csY14" fmla="*/ 339979 h 436478"/>
                    <a:gd name="csX15" fmla="*/ 340276 w 464101"/>
                    <a:gd name="csY15" fmla="*/ 349504 h 436478"/>
                    <a:gd name="csX16" fmla="*/ 391711 w 464101"/>
                    <a:gd name="csY16" fmla="*/ 349504 h 436478"/>
                    <a:gd name="csX17" fmla="*/ 98075 w 464101"/>
                    <a:gd name="csY17" fmla="*/ 362595 h 436478"/>
                    <a:gd name="csX18" fmla="*/ 30523 w 464101"/>
                    <a:gd name="csY18" fmla="*/ 211201 h 436478"/>
                    <a:gd name="csX19" fmla="*/ 20665 w 464101"/>
                    <a:gd name="csY19" fmla="*/ 201343 h 436478"/>
                    <a:gd name="csX20" fmla="*/ 10807 w 464101"/>
                    <a:gd name="csY20" fmla="*/ 211201 h 436478"/>
                    <a:gd name="csX21" fmla="*/ 240997 w 464101"/>
                    <a:gd name="csY21" fmla="*/ 436465 h 436478"/>
                    <a:gd name="csX22" fmla="*/ 401903 w 464101"/>
                    <a:gd name="csY22" fmla="*/ 367411 h 436478"/>
                    <a:gd name="csX23" fmla="*/ 401903 w 464101"/>
                    <a:gd name="csY23" fmla="*/ 411321 h 436478"/>
                    <a:gd name="csX24" fmla="*/ 411428 w 464101"/>
                    <a:gd name="csY24" fmla="*/ 420846 h 436478"/>
                    <a:gd name="csX25" fmla="*/ 420953 w 464101"/>
                    <a:gd name="csY25" fmla="*/ 411321 h 436478"/>
                    <a:gd name="csX26" fmla="*/ 420953 w 464101"/>
                    <a:gd name="csY26" fmla="*/ 330645 h 436478"/>
                    <a:gd name="csX27" fmla="*/ 340657 w 464101"/>
                    <a:gd name="csY27" fmla="*/ 330645 h 436478"/>
                    <a:gd name="csX28" fmla="*/ 330942 w 464101"/>
                    <a:gd name="csY28" fmla="*/ 339975 h 436478"/>
                    <a:gd name="csX29" fmla="*/ 330942 w 464101"/>
                    <a:gd name="csY29" fmla="*/ 340360 h 436478"/>
                    <a:gd name="csX30" fmla="*/ 330751 w 464101"/>
                    <a:gd name="csY30" fmla="*/ 339979 h 436478"/>
                    <a:gd name="csX31" fmla="*/ 240645 w 464101"/>
                    <a:gd name="csY31" fmla="*/ 333407 h 436478"/>
                    <a:gd name="csX32" fmla="*/ 119010 w 464101"/>
                    <a:gd name="csY32" fmla="*/ 211963 h 436478"/>
                    <a:gd name="csX33" fmla="*/ 240454 w 464101"/>
                    <a:gd name="csY33" fmla="*/ 90329 h 436478"/>
                    <a:gd name="csX34" fmla="*/ 362088 w 464101"/>
                    <a:gd name="csY34" fmla="*/ 211773 h 436478"/>
                    <a:gd name="csX35" fmla="*/ 362088 w 464101"/>
                    <a:gd name="csY35" fmla="*/ 211963 h 436478"/>
                    <a:gd name="csX36" fmla="*/ 240835 w 464101"/>
                    <a:gd name="csY36" fmla="*/ 333788 h 436478"/>
                    <a:gd name="csX37" fmla="*/ 240645 w 464101"/>
                    <a:gd name="csY37" fmla="*/ 333407 h 436478"/>
                    <a:gd name="csX38" fmla="*/ 240645 w 464101"/>
                    <a:gd name="csY38" fmla="*/ 315786 h 436478"/>
                    <a:gd name="csX39" fmla="*/ 344467 w 464101"/>
                    <a:gd name="csY39" fmla="*/ 211963 h 436478"/>
                    <a:gd name="csX40" fmla="*/ 240645 w 464101"/>
                    <a:gd name="csY40" fmla="*/ 108141 h 436478"/>
                    <a:gd name="csX41" fmla="*/ 136822 w 464101"/>
                    <a:gd name="csY41" fmla="*/ 211963 h 436478"/>
                    <a:gd name="csX42" fmla="*/ 239397 w 464101"/>
                    <a:gd name="csY42" fmla="*/ 316070 h 436478"/>
                    <a:gd name="csX43" fmla="*/ 240835 w 464101"/>
                    <a:gd name="csY43" fmla="*/ 316071 h 436478"/>
                    <a:gd name="csX44" fmla="*/ 240645 w 464101"/>
                    <a:gd name="csY44" fmla="*/ 315786 h 436478"/>
                    <a:gd name="csX45" fmla="*/ 312082 w 464101"/>
                    <a:gd name="csY45" fmla="*/ 254064 h 436478"/>
                    <a:gd name="csX46" fmla="*/ 309758 w 464101"/>
                    <a:gd name="csY46" fmla="*/ 242577 h 436478"/>
                    <a:gd name="csX47" fmla="*/ 309225 w 464101"/>
                    <a:gd name="csY47" fmla="*/ 242253 h 436478"/>
                    <a:gd name="csX48" fmla="*/ 249408 w 464101"/>
                    <a:gd name="csY48" fmla="*/ 207963 h 436478"/>
                    <a:gd name="csX49" fmla="*/ 249408 w 464101"/>
                    <a:gd name="csY49" fmla="*/ 133953 h 436478"/>
                    <a:gd name="csX50" fmla="*/ 240645 w 464101"/>
                    <a:gd name="csY50" fmla="*/ 123190 h 436478"/>
                    <a:gd name="csX51" fmla="*/ 231786 w 464101"/>
                    <a:gd name="csY51" fmla="*/ 131857 h 436478"/>
                    <a:gd name="csX52" fmla="*/ 231786 w 464101"/>
                    <a:gd name="csY52" fmla="*/ 131953 h 436478"/>
                    <a:gd name="csX53" fmla="*/ 231786 w 464101"/>
                    <a:gd name="csY53" fmla="*/ 212344 h 436478"/>
                    <a:gd name="csX54" fmla="*/ 236740 w 464101"/>
                    <a:gd name="csY54" fmla="*/ 220155 h 436478"/>
                    <a:gd name="csX55" fmla="*/ 300367 w 464101"/>
                    <a:gd name="csY55" fmla="*/ 257397 h 436478"/>
                    <a:gd name="csX56" fmla="*/ 311758 w 464101"/>
                    <a:gd name="csY56" fmla="*/ 255297 h 436478"/>
                    <a:gd name="csX57" fmla="*/ 312273 w 464101"/>
                    <a:gd name="csY57" fmla="*/ 254445 h 436478"/>
                    <a:gd name="csX58" fmla="*/ 312082 w 464101"/>
                    <a:gd name="csY58" fmla="*/ 254064 h 436478"/>
                    <a:gd name="csX0" fmla="*/ 476271 w 476271"/>
                    <a:gd name="csY0" fmla="*/ 211296 h 436478"/>
                    <a:gd name="csX1" fmla="*/ 464555 w 476271"/>
                    <a:gd name="csY1" fmla="*/ 283591 h 436478"/>
                    <a:gd name="csX2" fmla="*/ 455697 w 476271"/>
                    <a:gd name="csY2" fmla="*/ 289497 h 436478"/>
                    <a:gd name="csX3" fmla="*/ 452840 w 476271"/>
                    <a:gd name="csY3" fmla="*/ 288544 h 436478"/>
                    <a:gd name="csX4" fmla="*/ 446639 w 476271"/>
                    <a:gd name="csY4" fmla="*/ 276586 h 436478"/>
                    <a:gd name="csX5" fmla="*/ 446934 w 476271"/>
                    <a:gd name="csY5" fmla="*/ 275781 h 436478"/>
                    <a:gd name="csX6" fmla="*/ 457697 w 476271"/>
                    <a:gd name="csY6" fmla="*/ 210344 h 436478"/>
                    <a:gd name="csX7" fmla="*/ 251129 w 476271"/>
                    <a:gd name="csY7" fmla="*/ 4100 h 436478"/>
                    <a:gd name="csX8" fmla="*/ 20786 w 476271"/>
                    <a:gd name="csY8" fmla="*/ 71946 h 436478"/>
                    <a:gd name="csX9" fmla="*/ 26215 w 476271"/>
                    <a:gd name="csY9" fmla="*/ 61409 h 436478"/>
                    <a:gd name="csX10" fmla="*/ 349836 w 476271"/>
                    <a:gd name="csY10" fmla="*/ 8752 h 436478"/>
                    <a:gd name="csX11" fmla="*/ 476271 w 476271"/>
                    <a:gd name="csY11" fmla="*/ 211487 h 436478"/>
                    <a:gd name="csX12" fmla="*/ 476271 w 476271"/>
                    <a:gd name="csY12" fmla="*/ 211296 h 436478"/>
                    <a:gd name="csX13" fmla="*/ 342921 w 476271"/>
                    <a:gd name="csY13" fmla="*/ 339979 h 436478"/>
                    <a:gd name="csX14" fmla="*/ 352446 w 476271"/>
                    <a:gd name="csY14" fmla="*/ 349504 h 436478"/>
                    <a:gd name="csX15" fmla="*/ 403881 w 476271"/>
                    <a:gd name="csY15" fmla="*/ 349504 h 436478"/>
                    <a:gd name="csX16" fmla="*/ 110245 w 476271"/>
                    <a:gd name="csY16" fmla="*/ 362595 h 436478"/>
                    <a:gd name="csX17" fmla="*/ 42693 w 476271"/>
                    <a:gd name="csY17" fmla="*/ 211201 h 436478"/>
                    <a:gd name="csX18" fmla="*/ 32835 w 476271"/>
                    <a:gd name="csY18" fmla="*/ 201343 h 436478"/>
                    <a:gd name="csX19" fmla="*/ 22977 w 476271"/>
                    <a:gd name="csY19" fmla="*/ 211201 h 436478"/>
                    <a:gd name="csX20" fmla="*/ 253167 w 476271"/>
                    <a:gd name="csY20" fmla="*/ 436465 h 436478"/>
                    <a:gd name="csX21" fmla="*/ 414073 w 476271"/>
                    <a:gd name="csY21" fmla="*/ 367411 h 436478"/>
                    <a:gd name="csX22" fmla="*/ 414073 w 476271"/>
                    <a:gd name="csY22" fmla="*/ 411321 h 436478"/>
                    <a:gd name="csX23" fmla="*/ 423598 w 476271"/>
                    <a:gd name="csY23" fmla="*/ 420846 h 436478"/>
                    <a:gd name="csX24" fmla="*/ 433123 w 476271"/>
                    <a:gd name="csY24" fmla="*/ 411321 h 436478"/>
                    <a:gd name="csX25" fmla="*/ 433123 w 476271"/>
                    <a:gd name="csY25" fmla="*/ 330645 h 436478"/>
                    <a:gd name="csX26" fmla="*/ 352827 w 476271"/>
                    <a:gd name="csY26" fmla="*/ 330645 h 436478"/>
                    <a:gd name="csX27" fmla="*/ 343112 w 476271"/>
                    <a:gd name="csY27" fmla="*/ 339975 h 436478"/>
                    <a:gd name="csX28" fmla="*/ 343112 w 476271"/>
                    <a:gd name="csY28" fmla="*/ 340360 h 436478"/>
                    <a:gd name="csX29" fmla="*/ 342921 w 476271"/>
                    <a:gd name="csY29" fmla="*/ 339979 h 436478"/>
                    <a:gd name="csX30" fmla="*/ 252815 w 476271"/>
                    <a:gd name="csY30" fmla="*/ 333407 h 436478"/>
                    <a:gd name="csX31" fmla="*/ 131180 w 476271"/>
                    <a:gd name="csY31" fmla="*/ 211963 h 436478"/>
                    <a:gd name="csX32" fmla="*/ 252624 w 476271"/>
                    <a:gd name="csY32" fmla="*/ 90329 h 436478"/>
                    <a:gd name="csX33" fmla="*/ 374258 w 476271"/>
                    <a:gd name="csY33" fmla="*/ 211773 h 436478"/>
                    <a:gd name="csX34" fmla="*/ 374258 w 476271"/>
                    <a:gd name="csY34" fmla="*/ 211963 h 436478"/>
                    <a:gd name="csX35" fmla="*/ 253005 w 476271"/>
                    <a:gd name="csY35" fmla="*/ 333788 h 436478"/>
                    <a:gd name="csX36" fmla="*/ 252815 w 476271"/>
                    <a:gd name="csY36" fmla="*/ 333407 h 436478"/>
                    <a:gd name="csX37" fmla="*/ 252815 w 476271"/>
                    <a:gd name="csY37" fmla="*/ 315786 h 436478"/>
                    <a:gd name="csX38" fmla="*/ 356637 w 476271"/>
                    <a:gd name="csY38" fmla="*/ 211963 h 436478"/>
                    <a:gd name="csX39" fmla="*/ 252815 w 476271"/>
                    <a:gd name="csY39" fmla="*/ 108141 h 436478"/>
                    <a:gd name="csX40" fmla="*/ 148992 w 476271"/>
                    <a:gd name="csY40" fmla="*/ 211963 h 436478"/>
                    <a:gd name="csX41" fmla="*/ 251567 w 476271"/>
                    <a:gd name="csY41" fmla="*/ 316070 h 436478"/>
                    <a:gd name="csX42" fmla="*/ 253005 w 476271"/>
                    <a:gd name="csY42" fmla="*/ 316071 h 436478"/>
                    <a:gd name="csX43" fmla="*/ 252815 w 476271"/>
                    <a:gd name="csY43" fmla="*/ 315786 h 436478"/>
                    <a:gd name="csX44" fmla="*/ 324252 w 476271"/>
                    <a:gd name="csY44" fmla="*/ 254064 h 436478"/>
                    <a:gd name="csX45" fmla="*/ 321928 w 476271"/>
                    <a:gd name="csY45" fmla="*/ 242577 h 436478"/>
                    <a:gd name="csX46" fmla="*/ 321395 w 476271"/>
                    <a:gd name="csY46" fmla="*/ 242253 h 436478"/>
                    <a:gd name="csX47" fmla="*/ 261578 w 476271"/>
                    <a:gd name="csY47" fmla="*/ 207963 h 436478"/>
                    <a:gd name="csX48" fmla="*/ 261578 w 476271"/>
                    <a:gd name="csY48" fmla="*/ 133953 h 436478"/>
                    <a:gd name="csX49" fmla="*/ 252815 w 476271"/>
                    <a:gd name="csY49" fmla="*/ 123190 h 436478"/>
                    <a:gd name="csX50" fmla="*/ 243956 w 476271"/>
                    <a:gd name="csY50" fmla="*/ 131857 h 436478"/>
                    <a:gd name="csX51" fmla="*/ 243956 w 476271"/>
                    <a:gd name="csY51" fmla="*/ 131953 h 436478"/>
                    <a:gd name="csX52" fmla="*/ 243956 w 476271"/>
                    <a:gd name="csY52" fmla="*/ 212344 h 436478"/>
                    <a:gd name="csX53" fmla="*/ 248910 w 476271"/>
                    <a:gd name="csY53" fmla="*/ 220155 h 436478"/>
                    <a:gd name="csX54" fmla="*/ 312537 w 476271"/>
                    <a:gd name="csY54" fmla="*/ 257397 h 436478"/>
                    <a:gd name="csX55" fmla="*/ 323928 w 476271"/>
                    <a:gd name="csY55" fmla="*/ 255297 h 436478"/>
                    <a:gd name="csX56" fmla="*/ 324443 w 476271"/>
                    <a:gd name="csY56" fmla="*/ 254445 h 436478"/>
                    <a:gd name="csX57" fmla="*/ 324252 w 476271"/>
                    <a:gd name="csY57" fmla="*/ 254064 h 436478"/>
                    <a:gd name="csX0" fmla="*/ 455485 w 455485"/>
                    <a:gd name="csY0" fmla="*/ 211296 h 436478"/>
                    <a:gd name="csX1" fmla="*/ 443769 w 455485"/>
                    <a:gd name="csY1" fmla="*/ 283591 h 436478"/>
                    <a:gd name="csX2" fmla="*/ 434911 w 455485"/>
                    <a:gd name="csY2" fmla="*/ 289497 h 436478"/>
                    <a:gd name="csX3" fmla="*/ 432054 w 455485"/>
                    <a:gd name="csY3" fmla="*/ 288544 h 436478"/>
                    <a:gd name="csX4" fmla="*/ 425853 w 455485"/>
                    <a:gd name="csY4" fmla="*/ 276586 h 436478"/>
                    <a:gd name="csX5" fmla="*/ 426148 w 455485"/>
                    <a:gd name="csY5" fmla="*/ 275781 h 436478"/>
                    <a:gd name="csX6" fmla="*/ 436911 w 455485"/>
                    <a:gd name="csY6" fmla="*/ 210344 h 436478"/>
                    <a:gd name="csX7" fmla="*/ 230343 w 455485"/>
                    <a:gd name="csY7" fmla="*/ 4100 h 436478"/>
                    <a:gd name="csX8" fmla="*/ 0 w 455485"/>
                    <a:gd name="csY8" fmla="*/ 71946 h 436478"/>
                    <a:gd name="csX9" fmla="*/ 329050 w 455485"/>
                    <a:gd name="csY9" fmla="*/ 8752 h 436478"/>
                    <a:gd name="csX10" fmla="*/ 455485 w 455485"/>
                    <a:gd name="csY10" fmla="*/ 211487 h 436478"/>
                    <a:gd name="csX11" fmla="*/ 455485 w 455485"/>
                    <a:gd name="csY11" fmla="*/ 211296 h 436478"/>
                    <a:gd name="csX12" fmla="*/ 322135 w 455485"/>
                    <a:gd name="csY12" fmla="*/ 339979 h 436478"/>
                    <a:gd name="csX13" fmla="*/ 331660 w 455485"/>
                    <a:gd name="csY13" fmla="*/ 349504 h 436478"/>
                    <a:gd name="csX14" fmla="*/ 383095 w 455485"/>
                    <a:gd name="csY14" fmla="*/ 349504 h 436478"/>
                    <a:gd name="csX15" fmla="*/ 89459 w 455485"/>
                    <a:gd name="csY15" fmla="*/ 362595 h 436478"/>
                    <a:gd name="csX16" fmla="*/ 21907 w 455485"/>
                    <a:gd name="csY16" fmla="*/ 211201 h 436478"/>
                    <a:gd name="csX17" fmla="*/ 12049 w 455485"/>
                    <a:gd name="csY17" fmla="*/ 201343 h 436478"/>
                    <a:gd name="csX18" fmla="*/ 2191 w 455485"/>
                    <a:gd name="csY18" fmla="*/ 211201 h 436478"/>
                    <a:gd name="csX19" fmla="*/ 232381 w 455485"/>
                    <a:gd name="csY19" fmla="*/ 436465 h 436478"/>
                    <a:gd name="csX20" fmla="*/ 393287 w 455485"/>
                    <a:gd name="csY20" fmla="*/ 367411 h 436478"/>
                    <a:gd name="csX21" fmla="*/ 393287 w 455485"/>
                    <a:gd name="csY21" fmla="*/ 411321 h 436478"/>
                    <a:gd name="csX22" fmla="*/ 402812 w 455485"/>
                    <a:gd name="csY22" fmla="*/ 420846 h 436478"/>
                    <a:gd name="csX23" fmla="*/ 412337 w 455485"/>
                    <a:gd name="csY23" fmla="*/ 411321 h 436478"/>
                    <a:gd name="csX24" fmla="*/ 412337 w 455485"/>
                    <a:gd name="csY24" fmla="*/ 330645 h 436478"/>
                    <a:gd name="csX25" fmla="*/ 332041 w 455485"/>
                    <a:gd name="csY25" fmla="*/ 330645 h 436478"/>
                    <a:gd name="csX26" fmla="*/ 322326 w 455485"/>
                    <a:gd name="csY26" fmla="*/ 339975 h 436478"/>
                    <a:gd name="csX27" fmla="*/ 322326 w 455485"/>
                    <a:gd name="csY27" fmla="*/ 340360 h 436478"/>
                    <a:gd name="csX28" fmla="*/ 322135 w 455485"/>
                    <a:gd name="csY28" fmla="*/ 339979 h 436478"/>
                    <a:gd name="csX29" fmla="*/ 232029 w 455485"/>
                    <a:gd name="csY29" fmla="*/ 333407 h 436478"/>
                    <a:gd name="csX30" fmla="*/ 110394 w 455485"/>
                    <a:gd name="csY30" fmla="*/ 211963 h 436478"/>
                    <a:gd name="csX31" fmla="*/ 231838 w 455485"/>
                    <a:gd name="csY31" fmla="*/ 90329 h 436478"/>
                    <a:gd name="csX32" fmla="*/ 353472 w 455485"/>
                    <a:gd name="csY32" fmla="*/ 211773 h 436478"/>
                    <a:gd name="csX33" fmla="*/ 353472 w 455485"/>
                    <a:gd name="csY33" fmla="*/ 211963 h 436478"/>
                    <a:gd name="csX34" fmla="*/ 232219 w 455485"/>
                    <a:gd name="csY34" fmla="*/ 333788 h 436478"/>
                    <a:gd name="csX35" fmla="*/ 232029 w 455485"/>
                    <a:gd name="csY35" fmla="*/ 333407 h 436478"/>
                    <a:gd name="csX36" fmla="*/ 232029 w 455485"/>
                    <a:gd name="csY36" fmla="*/ 315786 h 436478"/>
                    <a:gd name="csX37" fmla="*/ 335851 w 455485"/>
                    <a:gd name="csY37" fmla="*/ 211963 h 436478"/>
                    <a:gd name="csX38" fmla="*/ 232029 w 455485"/>
                    <a:gd name="csY38" fmla="*/ 108141 h 436478"/>
                    <a:gd name="csX39" fmla="*/ 128206 w 455485"/>
                    <a:gd name="csY39" fmla="*/ 211963 h 436478"/>
                    <a:gd name="csX40" fmla="*/ 230781 w 455485"/>
                    <a:gd name="csY40" fmla="*/ 316070 h 436478"/>
                    <a:gd name="csX41" fmla="*/ 232219 w 455485"/>
                    <a:gd name="csY41" fmla="*/ 316071 h 436478"/>
                    <a:gd name="csX42" fmla="*/ 232029 w 455485"/>
                    <a:gd name="csY42" fmla="*/ 315786 h 436478"/>
                    <a:gd name="csX43" fmla="*/ 303466 w 455485"/>
                    <a:gd name="csY43" fmla="*/ 254064 h 436478"/>
                    <a:gd name="csX44" fmla="*/ 301142 w 455485"/>
                    <a:gd name="csY44" fmla="*/ 242577 h 436478"/>
                    <a:gd name="csX45" fmla="*/ 300609 w 455485"/>
                    <a:gd name="csY45" fmla="*/ 242253 h 436478"/>
                    <a:gd name="csX46" fmla="*/ 240792 w 455485"/>
                    <a:gd name="csY46" fmla="*/ 207963 h 436478"/>
                    <a:gd name="csX47" fmla="*/ 240792 w 455485"/>
                    <a:gd name="csY47" fmla="*/ 133953 h 436478"/>
                    <a:gd name="csX48" fmla="*/ 232029 w 455485"/>
                    <a:gd name="csY48" fmla="*/ 123190 h 436478"/>
                    <a:gd name="csX49" fmla="*/ 223170 w 455485"/>
                    <a:gd name="csY49" fmla="*/ 131857 h 436478"/>
                    <a:gd name="csX50" fmla="*/ 223170 w 455485"/>
                    <a:gd name="csY50" fmla="*/ 131953 h 436478"/>
                    <a:gd name="csX51" fmla="*/ 223170 w 455485"/>
                    <a:gd name="csY51" fmla="*/ 212344 h 436478"/>
                    <a:gd name="csX52" fmla="*/ 228124 w 455485"/>
                    <a:gd name="csY52" fmla="*/ 220155 h 436478"/>
                    <a:gd name="csX53" fmla="*/ 291751 w 455485"/>
                    <a:gd name="csY53" fmla="*/ 257397 h 436478"/>
                    <a:gd name="csX54" fmla="*/ 303142 w 455485"/>
                    <a:gd name="csY54" fmla="*/ 255297 h 436478"/>
                    <a:gd name="csX55" fmla="*/ 303657 w 455485"/>
                    <a:gd name="csY55" fmla="*/ 254445 h 436478"/>
                    <a:gd name="csX56" fmla="*/ 303466 w 455485"/>
                    <a:gd name="csY56" fmla="*/ 254064 h 436478"/>
                    <a:gd name="csX0" fmla="*/ 453294 w 453294"/>
                    <a:gd name="csY0" fmla="*/ 230526 h 455708"/>
                    <a:gd name="csX1" fmla="*/ 441578 w 453294"/>
                    <a:gd name="csY1" fmla="*/ 302821 h 455708"/>
                    <a:gd name="csX2" fmla="*/ 432720 w 453294"/>
                    <a:gd name="csY2" fmla="*/ 308727 h 455708"/>
                    <a:gd name="csX3" fmla="*/ 429863 w 453294"/>
                    <a:gd name="csY3" fmla="*/ 307774 h 455708"/>
                    <a:gd name="csX4" fmla="*/ 423662 w 453294"/>
                    <a:gd name="csY4" fmla="*/ 295816 h 455708"/>
                    <a:gd name="csX5" fmla="*/ 423957 w 453294"/>
                    <a:gd name="csY5" fmla="*/ 295011 h 455708"/>
                    <a:gd name="csX6" fmla="*/ 434720 w 453294"/>
                    <a:gd name="csY6" fmla="*/ 229574 h 455708"/>
                    <a:gd name="csX7" fmla="*/ 228152 w 453294"/>
                    <a:gd name="csY7" fmla="*/ 23330 h 455708"/>
                    <a:gd name="csX8" fmla="*/ 326859 w 453294"/>
                    <a:gd name="csY8" fmla="*/ 27982 h 455708"/>
                    <a:gd name="csX9" fmla="*/ 453294 w 453294"/>
                    <a:gd name="csY9" fmla="*/ 230717 h 455708"/>
                    <a:gd name="csX10" fmla="*/ 453294 w 453294"/>
                    <a:gd name="csY10" fmla="*/ 230526 h 455708"/>
                    <a:gd name="csX11" fmla="*/ 319944 w 453294"/>
                    <a:gd name="csY11" fmla="*/ 359209 h 455708"/>
                    <a:gd name="csX12" fmla="*/ 329469 w 453294"/>
                    <a:gd name="csY12" fmla="*/ 368734 h 455708"/>
                    <a:gd name="csX13" fmla="*/ 380904 w 453294"/>
                    <a:gd name="csY13" fmla="*/ 368734 h 455708"/>
                    <a:gd name="csX14" fmla="*/ 87268 w 453294"/>
                    <a:gd name="csY14" fmla="*/ 381825 h 455708"/>
                    <a:gd name="csX15" fmla="*/ 19716 w 453294"/>
                    <a:gd name="csY15" fmla="*/ 230431 h 455708"/>
                    <a:gd name="csX16" fmla="*/ 9858 w 453294"/>
                    <a:gd name="csY16" fmla="*/ 220573 h 455708"/>
                    <a:gd name="csX17" fmla="*/ 0 w 453294"/>
                    <a:gd name="csY17" fmla="*/ 230431 h 455708"/>
                    <a:gd name="csX18" fmla="*/ 230190 w 453294"/>
                    <a:gd name="csY18" fmla="*/ 455695 h 455708"/>
                    <a:gd name="csX19" fmla="*/ 391096 w 453294"/>
                    <a:gd name="csY19" fmla="*/ 386641 h 455708"/>
                    <a:gd name="csX20" fmla="*/ 391096 w 453294"/>
                    <a:gd name="csY20" fmla="*/ 430551 h 455708"/>
                    <a:gd name="csX21" fmla="*/ 400621 w 453294"/>
                    <a:gd name="csY21" fmla="*/ 440076 h 455708"/>
                    <a:gd name="csX22" fmla="*/ 410146 w 453294"/>
                    <a:gd name="csY22" fmla="*/ 430551 h 455708"/>
                    <a:gd name="csX23" fmla="*/ 410146 w 453294"/>
                    <a:gd name="csY23" fmla="*/ 349875 h 455708"/>
                    <a:gd name="csX24" fmla="*/ 329850 w 453294"/>
                    <a:gd name="csY24" fmla="*/ 349875 h 455708"/>
                    <a:gd name="csX25" fmla="*/ 320135 w 453294"/>
                    <a:gd name="csY25" fmla="*/ 359205 h 455708"/>
                    <a:gd name="csX26" fmla="*/ 320135 w 453294"/>
                    <a:gd name="csY26" fmla="*/ 359590 h 455708"/>
                    <a:gd name="csX27" fmla="*/ 319944 w 453294"/>
                    <a:gd name="csY27" fmla="*/ 359209 h 455708"/>
                    <a:gd name="csX28" fmla="*/ 229838 w 453294"/>
                    <a:gd name="csY28" fmla="*/ 352637 h 455708"/>
                    <a:gd name="csX29" fmla="*/ 108203 w 453294"/>
                    <a:gd name="csY29" fmla="*/ 231193 h 455708"/>
                    <a:gd name="csX30" fmla="*/ 229647 w 453294"/>
                    <a:gd name="csY30" fmla="*/ 109559 h 455708"/>
                    <a:gd name="csX31" fmla="*/ 351281 w 453294"/>
                    <a:gd name="csY31" fmla="*/ 231003 h 455708"/>
                    <a:gd name="csX32" fmla="*/ 351281 w 453294"/>
                    <a:gd name="csY32" fmla="*/ 231193 h 455708"/>
                    <a:gd name="csX33" fmla="*/ 230028 w 453294"/>
                    <a:gd name="csY33" fmla="*/ 353018 h 455708"/>
                    <a:gd name="csX34" fmla="*/ 229838 w 453294"/>
                    <a:gd name="csY34" fmla="*/ 352637 h 455708"/>
                    <a:gd name="csX35" fmla="*/ 229838 w 453294"/>
                    <a:gd name="csY35" fmla="*/ 335016 h 455708"/>
                    <a:gd name="csX36" fmla="*/ 333660 w 453294"/>
                    <a:gd name="csY36" fmla="*/ 231193 h 455708"/>
                    <a:gd name="csX37" fmla="*/ 229838 w 453294"/>
                    <a:gd name="csY37" fmla="*/ 127371 h 455708"/>
                    <a:gd name="csX38" fmla="*/ 126015 w 453294"/>
                    <a:gd name="csY38" fmla="*/ 231193 h 455708"/>
                    <a:gd name="csX39" fmla="*/ 228590 w 453294"/>
                    <a:gd name="csY39" fmla="*/ 335300 h 455708"/>
                    <a:gd name="csX40" fmla="*/ 230028 w 453294"/>
                    <a:gd name="csY40" fmla="*/ 335301 h 455708"/>
                    <a:gd name="csX41" fmla="*/ 229838 w 453294"/>
                    <a:gd name="csY41" fmla="*/ 335016 h 455708"/>
                    <a:gd name="csX42" fmla="*/ 301275 w 453294"/>
                    <a:gd name="csY42" fmla="*/ 273294 h 455708"/>
                    <a:gd name="csX43" fmla="*/ 298951 w 453294"/>
                    <a:gd name="csY43" fmla="*/ 261807 h 455708"/>
                    <a:gd name="csX44" fmla="*/ 298418 w 453294"/>
                    <a:gd name="csY44" fmla="*/ 261483 h 455708"/>
                    <a:gd name="csX45" fmla="*/ 238601 w 453294"/>
                    <a:gd name="csY45" fmla="*/ 227193 h 455708"/>
                    <a:gd name="csX46" fmla="*/ 238601 w 453294"/>
                    <a:gd name="csY46" fmla="*/ 153183 h 455708"/>
                    <a:gd name="csX47" fmla="*/ 229838 w 453294"/>
                    <a:gd name="csY47" fmla="*/ 142420 h 455708"/>
                    <a:gd name="csX48" fmla="*/ 220979 w 453294"/>
                    <a:gd name="csY48" fmla="*/ 151087 h 455708"/>
                    <a:gd name="csX49" fmla="*/ 220979 w 453294"/>
                    <a:gd name="csY49" fmla="*/ 151183 h 455708"/>
                    <a:gd name="csX50" fmla="*/ 220979 w 453294"/>
                    <a:gd name="csY50" fmla="*/ 231574 h 455708"/>
                    <a:gd name="csX51" fmla="*/ 225933 w 453294"/>
                    <a:gd name="csY51" fmla="*/ 239385 h 455708"/>
                    <a:gd name="csX52" fmla="*/ 289560 w 453294"/>
                    <a:gd name="csY52" fmla="*/ 276627 h 455708"/>
                    <a:gd name="csX53" fmla="*/ 300951 w 453294"/>
                    <a:gd name="csY53" fmla="*/ 274527 h 455708"/>
                    <a:gd name="csX54" fmla="*/ 301466 w 453294"/>
                    <a:gd name="csY54" fmla="*/ 273675 h 455708"/>
                    <a:gd name="csX55" fmla="*/ 301275 w 453294"/>
                    <a:gd name="csY55" fmla="*/ 273294 h 455708"/>
                    <a:gd name="csX0" fmla="*/ 453294 w 453294"/>
                    <a:gd name="csY0" fmla="*/ 202545 h 427727"/>
                    <a:gd name="csX1" fmla="*/ 441578 w 453294"/>
                    <a:gd name="csY1" fmla="*/ 274840 h 427727"/>
                    <a:gd name="csX2" fmla="*/ 432720 w 453294"/>
                    <a:gd name="csY2" fmla="*/ 280746 h 427727"/>
                    <a:gd name="csX3" fmla="*/ 429863 w 453294"/>
                    <a:gd name="csY3" fmla="*/ 279793 h 427727"/>
                    <a:gd name="csX4" fmla="*/ 423662 w 453294"/>
                    <a:gd name="csY4" fmla="*/ 267835 h 427727"/>
                    <a:gd name="csX5" fmla="*/ 423957 w 453294"/>
                    <a:gd name="csY5" fmla="*/ 267030 h 427727"/>
                    <a:gd name="csX6" fmla="*/ 434720 w 453294"/>
                    <a:gd name="csY6" fmla="*/ 201593 h 427727"/>
                    <a:gd name="csX7" fmla="*/ 326859 w 453294"/>
                    <a:gd name="csY7" fmla="*/ 1 h 427727"/>
                    <a:gd name="csX8" fmla="*/ 453294 w 453294"/>
                    <a:gd name="csY8" fmla="*/ 202736 h 427727"/>
                    <a:gd name="csX9" fmla="*/ 453294 w 453294"/>
                    <a:gd name="csY9" fmla="*/ 202545 h 427727"/>
                    <a:gd name="csX10" fmla="*/ 319944 w 453294"/>
                    <a:gd name="csY10" fmla="*/ 331228 h 427727"/>
                    <a:gd name="csX11" fmla="*/ 329469 w 453294"/>
                    <a:gd name="csY11" fmla="*/ 340753 h 427727"/>
                    <a:gd name="csX12" fmla="*/ 380904 w 453294"/>
                    <a:gd name="csY12" fmla="*/ 340753 h 427727"/>
                    <a:gd name="csX13" fmla="*/ 87268 w 453294"/>
                    <a:gd name="csY13" fmla="*/ 353844 h 427727"/>
                    <a:gd name="csX14" fmla="*/ 19716 w 453294"/>
                    <a:gd name="csY14" fmla="*/ 202450 h 427727"/>
                    <a:gd name="csX15" fmla="*/ 9858 w 453294"/>
                    <a:gd name="csY15" fmla="*/ 192592 h 427727"/>
                    <a:gd name="csX16" fmla="*/ 0 w 453294"/>
                    <a:gd name="csY16" fmla="*/ 202450 h 427727"/>
                    <a:gd name="csX17" fmla="*/ 230190 w 453294"/>
                    <a:gd name="csY17" fmla="*/ 427714 h 427727"/>
                    <a:gd name="csX18" fmla="*/ 391096 w 453294"/>
                    <a:gd name="csY18" fmla="*/ 358660 h 427727"/>
                    <a:gd name="csX19" fmla="*/ 391096 w 453294"/>
                    <a:gd name="csY19" fmla="*/ 402570 h 427727"/>
                    <a:gd name="csX20" fmla="*/ 400621 w 453294"/>
                    <a:gd name="csY20" fmla="*/ 412095 h 427727"/>
                    <a:gd name="csX21" fmla="*/ 410146 w 453294"/>
                    <a:gd name="csY21" fmla="*/ 402570 h 427727"/>
                    <a:gd name="csX22" fmla="*/ 410146 w 453294"/>
                    <a:gd name="csY22" fmla="*/ 321894 h 427727"/>
                    <a:gd name="csX23" fmla="*/ 329850 w 453294"/>
                    <a:gd name="csY23" fmla="*/ 321894 h 427727"/>
                    <a:gd name="csX24" fmla="*/ 320135 w 453294"/>
                    <a:gd name="csY24" fmla="*/ 331224 h 427727"/>
                    <a:gd name="csX25" fmla="*/ 320135 w 453294"/>
                    <a:gd name="csY25" fmla="*/ 331609 h 427727"/>
                    <a:gd name="csX26" fmla="*/ 319944 w 453294"/>
                    <a:gd name="csY26" fmla="*/ 331228 h 427727"/>
                    <a:gd name="csX27" fmla="*/ 229838 w 453294"/>
                    <a:gd name="csY27" fmla="*/ 324656 h 427727"/>
                    <a:gd name="csX28" fmla="*/ 108203 w 453294"/>
                    <a:gd name="csY28" fmla="*/ 203212 h 427727"/>
                    <a:gd name="csX29" fmla="*/ 229647 w 453294"/>
                    <a:gd name="csY29" fmla="*/ 81578 h 427727"/>
                    <a:gd name="csX30" fmla="*/ 351281 w 453294"/>
                    <a:gd name="csY30" fmla="*/ 203022 h 427727"/>
                    <a:gd name="csX31" fmla="*/ 351281 w 453294"/>
                    <a:gd name="csY31" fmla="*/ 203212 h 427727"/>
                    <a:gd name="csX32" fmla="*/ 230028 w 453294"/>
                    <a:gd name="csY32" fmla="*/ 325037 h 427727"/>
                    <a:gd name="csX33" fmla="*/ 229838 w 453294"/>
                    <a:gd name="csY33" fmla="*/ 324656 h 427727"/>
                    <a:gd name="csX34" fmla="*/ 229838 w 453294"/>
                    <a:gd name="csY34" fmla="*/ 307035 h 427727"/>
                    <a:gd name="csX35" fmla="*/ 333660 w 453294"/>
                    <a:gd name="csY35" fmla="*/ 203212 h 427727"/>
                    <a:gd name="csX36" fmla="*/ 229838 w 453294"/>
                    <a:gd name="csY36" fmla="*/ 99390 h 427727"/>
                    <a:gd name="csX37" fmla="*/ 126015 w 453294"/>
                    <a:gd name="csY37" fmla="*/ 203212 h 427727"/>
                    <a:gd name="csX38" fmla="*/ 228590 w 453294"/>
                    <a:gd name="csY38" fmla="*/ 307319 h 427727"/>
                    <a:gd name="csX39" fmla="*/ 230028 w 453294"/>
                    <a:gd name="csY39" fmla="*/ 307320 h 427727"/>
                    <a:gd name="csX40" fmla="*/ 229838 w 453294"/>
                    <a:gd name="csY40" fmla="*/ 307035 h 427727"/>
                    <a:gd name="csX41" fmla="*/ 301275 w 453294"/>
                    <a:gd name="csY41" fmla="*/ 245313 h 427727"/>
                    <a:gd name="csX42" fmla="*/ 298951 w 453294"/>
                    <a:gd name="csY42" fmla="*/ 233826 h 427727"/>
                    <a:gd name="csX43" fmla="*/ 298418 w 453294"/>
                    <a:gd name="csY43" fmla="*/ 233502 h 427727"/>
                    <a:gd name="csX44" fmla="*/ 238601 w 453294"/>
                    <a:gd name="csY44" fmla="*/ 199212 h 427727"/>
                    <a:gd name="csX45" fmla="*/ 238601 w 453294"/>
                    <a:gd name="csY45" fmla="*/ 125202 h 427727"/>
                    <a:gd name="csX46" fmla="*/ 229838 w 453294"/>
                    <a:gd name="csY46" fmla="*/ 114439 h 427727"/>
                    <a:gd name="csX47" fmla="*/ 220979 w 453294"/>
                    <a:gd name="csY47" fmla="*/ 123106 h 427727"/>
                    <a:gd name="csX48" fmla="*/ 220979 w 453294"/>
                    <a:gd name="csY48" fmla="*/ 123202 h 427727"/>
                    <a:gd name="csX49" fmla="*/ 220979 w 453294"/>
                    <a:gd name="csY49" fmla="*/ 203593 h 427727"/>
                    <a:gd name="csX50" fmla="*/ 225933 w 453294"/>
                    <a:gd name="csY50" fmla="*/ 211404 h 427727"/>
                    <a:gd name="csX51" fmla="*/ 289560 w 453294"/>
                    <a:gd name="csY51" fmla="*/ 248646 h 427727"/>
                    <a:gd name="csX52" fmla="*/ 300951 w 453294"/>
                    <a:gd name="csY52" fmla="*/ 246546 h 427727"/>
                    <a:gd name="csX53" fmla="*/ 301466 w 453294"/>
                    <a:gd name="csY53" fmla="*/ 245694 h 427727"/>
                    <a:gd name="csX54" fmla="*/ 301275 w 453294"/>
                    <a:gd name="csY54" fmla="*/ 245313 h 427727"/>
                    <a:gd name="csX0" fmla="*/ 453294 w 453294"/>
                    <a:gd name="csY0" fmla="*/ 120968 h 346150"/>
                    <a:gd name="csX1" fmla="*/ 441578 w 453294"/>
                    <a:gd name="csY1" fmla="*/ 193263 h 346150"/>
                    <a:gd name="csX2" fmla="*/ 432720 w 453294"/>
                    <a:gd name="csY2" fmla="*/ 199169 h 346150"/>
                    <a:gd name="csX3" fmla="*/ 429863 w 453294"/>
                    <a:gd name="csY3" fmla="*/ 198216 h 346150"/>
                    <a:gd name="csX4" fmla="*/ 423662 w 453294"/>
                    <a:gd name="csY4" fmla="*/ 186258 h 346150"/>
                    <a:gd name="csX5" fmla="*/ 423957 w 453294"/>
                    <a:gd name="csY5" fmla="*/ 185453 h 346150"/>
                    <a:gd name="csX6" fmla="*/ 434720 w 453294"/>
                    <a:gd name="csY6" fmla="*/ 120016 h 346150"/>
                    <a:gd name="csX7" fmla="*/ 453294 w 453294"/>
                    <a:gd name="csY7" fmla="*/ 121159 h 346150"/>
                    <a:gd name="csX8" fmla="*/ 453294 w 453294"/>
                    <a:gd name="csY8" fmla="*/ 120968 h 346150"/>
                    <a:gd name="csX9" fmla="*/ 319944 w 453294"/>
                    <a:gd name="csY9" fmla="*/ 249651 h 346150"/>
                    <a:gd name="csX10" fmla="*/ 329469 w 453294"/>
                    <a:gd name="csY10" fmla="*/ 259176 h 346150"/>
                    <a:gd name="csX11" fmla="*/ 380904 w 453294"/>
                    <a:gd name="csY11" fmla="*/ 259176 h 346150"/>
                    <a:gd name="csX12" fmla="*/ 87268 w 453294"/>
                    <a:gd name="csY12" fmla="*/ 272267 h 346150"/>
                    <a:gd name="csX13" fmla="*/ 19716 w 453294"/>
                    <a:gd name="csY13" fmla="*/ 120873 h 346150"/>
                    <a:gd name="csX14" fmla="*/ 9858 w 453294"/>
                    <a:gd name="csY14" fmla="*/ 111015 h 346150"/>
                    <a:gd name="csX15" fmla="*/ 0 w 453294"/>
                    <a:gd name="csY15" fmla="*/ 120873 h 346150"/>
                    <a:gd name="csX16" fmla="*/ 230190 w 453294"/>
                    <a:gd name="csY16" fmla="*/ 346137 h 346150"/>
                    <a:gd name="csX17" fmla="*/ 391096 w 453294"/>
                    <a:gd name="csY17" fmla="*/ 277083 h 346150"/>
                    <a:gd name="csX18" fmla="*/ 391096 w 453294"/>
                    <a:gd name="csY18" fmla="*/ 320993 h 346150"/>
                    <a:gd name="csX19" fmla="*/ 400621 w 453294"/>
                    <a:gd name="csY19" fmla="*/ 330518 h 346150"/>
                    <a:gd name="csX20" fmla="*/ 410146 w 453294"/>
                    <a:gd name="csY20" fmla="*/ 320993 h 346150"/>
                    <a:gd name="csX21" fmla="*/ 410146 w 453294"/>
                    <a:gd name="csY21" fmla="*/ 240317 h 346150"/>
                    <a:gd name="csX22" fmla="*/ 329850 w 453294"/>
                    <a:gd name="csY22" fmla="*/ 240317 h 346150"/>
                    <a:gd name="csX23" fmla="*/ 320135 w 453294"/>
                    <a:gd name="csY23" fmla="*/ 249647 h 346150"/>
                    <a:gd name="csX24" fmla="*/ 320135 w 453294"/>
                    <a:gd name="csY24" fmla="*/ 250032 h 346150"/>
                    <a:gd name="csX25" fmla="*/ 319944 w 453294"/>
                    <a:gd name="csY25" fmla="*/ 249651 h 346150"/>
                    <a:gd name="csX26" fmla="*/ 229838 w 453294"/>
                    <a:gd name="csY26" fmla="*/ 243079 h 346150"/>
                    <a:gd name="csX27" fmla="*/ 108203 w 453294"/>
                    <a:gd name="csY27" fmla="*/ 121635 h 346150"/>
                    <a:gd name="csX28" fmla="*/ 229647 w 453294"/>
                    <a:gd name="csY28" fmla="*/ 1 h 346150"/>
                    <a:gd name="csX29" fmla="*/ 351281 w 453294"/>
                    <a:gd name="csY29" fmla="*/ 121445 h 346150"/>
                    <a:gd name="csX30" fmla="*/ 351281 w 453294"/>
                    <a:gd name="csY30" fmla="*/ 121635 h 346150"/>
                    <a:gd name="csX31" fmla="*/ 230028 w 453294"/>
                    <a:gd name="csY31" fmla="*/ 243460 h 346150"/>
                    <a:gd name="csX32" fmla="*/ 229838 w 453294"/>
                    <a:gd name="csY32" fmla="*/ 243079 h 346150"/>
                    <a:gd name="csX33" fmla="*/ 229838 w 453294"/>
                    <a:gd name="csY33" fmla="*/ 225458 h 346150"/>
                    <a:gd name="csX34" fmla="*/ 333660 w 453294"/>
                    <a:gd name="csY34" fmla="*/ 121635 h 346150"/>
                    <a:gd name="csX35" fmla="*/ 229838 w 453294"/>
                    <a:gd name="csY35" fmla="*/ 17813 h 346150"/>
                    <a:gd name="csX36" fmla="*/ 126015 w 453294"/>
                    <a:gd name="csY36" fmla="*/ 121635 h 346150"/>
                    <a:gd name="csX37" fmla="*/ 228590 w 453294"/>
                    <a:gd name="csY37" fmla="*/ 225742 h 346150"/>
                    <a:gd name="csX38" fmla="*/ 230028 w 453294"/>
                    <a:gd name="csY38" fmla="*/ 225743 h 346150"/>
                    <a:gd name="csX39" fmla="*/ 229838 w 453294"/>
                    <a:gd name="csY39" fmla="*/ 225458 h 346150"/>
                    <a:gd name="csX40" fmla="*/ 301275 w 453294"/>
                    <a:gd name="csY40" fmla="*/ 163736 h 346150"/>
                    <a:gd name="csX41" fmla="*/ 298951 w 453294"/>
                    <a:gd name="csY41" fmla="*/ 152249 h 346150"/>
                    <a:gd name="csX42" fmla="*/ 298418 w 453294"/>
                    <a:gd name="csY42" fmla="*/ 151925 h 346150"/>
                    <a:gd name="csX43" fmla="*/ 238601 w 453294"/>
                    <a:gd name="csY43" fmla="*/ 117635 h 346150"/>
                    <a:gd name="csX44" fmla="*/ 238601 w 453294"/>
                    <a:gd name="csY44" fmla="*/ 43625 h 346150"/>
                    <a:gd name="csX45" fmla="*/ 229838 w 453294"/>
                    <a:gd name="csY45" fmla="*/ 32862 h 346150"/>
                    <a:gd name="csX46" fmla="*/ 220979 w 453294"/>
                    <a:gd name="csY46" fmla="*/ 41529 h 346150"/>
                    <a:gd name="csX47" fmla="*/ 220979 w 453294"/>
                    <a:gd name="csY47" fmla="*/ 41625 h 346150"/>
                    <a:gd name="csX48" fmla="*/ 220979 w 453294"/>
                    <a:gd name="csY48" fmla="*/ 122016 h 346150"/>
                    <a:gd name="csX49" fmla="*/ 225933 w 453294"/>
                    <a:gd name="csY49" fmla="*/ 129827 h 346150"/>
                    <a:gd name="csX50" fmla="*/ 289560 w 453294"/>
                    <a:gd name="csY50" fmla="*/ 167069 h 346150"/>
                    <a:gd name="csX51" fmla="*/ 300951 w 453294"/>
                    <a:gd name="csY51" fmla="*/ 164969 h 346150"/>
                    <a:gd name="csX52" fmla="*/ 301466 w 453294"/>
                    <a:gd name="csY52" fmla="*/ 164117 h 346150"/>
                    <a:gd name="csX53" fmla="*/ 301275 w 453294"/>
                    <a:gd name="csY53" fmla="*/ 163736 h 346150"/>
                    <a:gd name="csX0" fmla="*/ 453294 w 453294"/>
                    <a:gd name="csY0" fmla="*/ 121159 h 346150"/>
                    <a:gd name="csX1" fmla="*/ 441578 w 453294"/>
                    <a:gd name="csY1" fmla="*/ 193263 h 346150"/>
                    <a:gd name="csX2" fmla="*/ 432720 w 453294"/>
                    <a:gd name="csY2" fmla="*/ 199169 h 346150"/>
                    <a:gd name="csX3" fmla="*/ 429863 w 453294"/>
                    <a:gd name="csY3" fmla="*/ 198216 h 346150"/>
                    <a:gd name="csX4" fmla="*/ 423662 w 453294"/>
                    <a:gd name="csY4" fmla="*/ 186258 h 346150"/>
                    <a:gd name="csX5" fmla="*/ 423957 w 453294"/>
                    <a:gd name="csY5" fmla="*/ 185453 h 346150"/>
                    <a:gd name="csX6" fmla="*/ 434720 w 453294"/>
                    <a:gd name="csY6" fmla="*/ 120016 h 346150"/>
                    <a:gd name="csX7" fmla="*/ 453294 w 453294"/>
                    <a:gd name="csY7" fmla="*/ 121159 h 346150"/>
                    <a:gd name="csX8" fmla="*/ 319944 w 453294"/>
                    <a:gd name="csY8" fmla="*/ 249651 h 346150"/>
                    <a:gd name="csX9" fmla="*/ 329469 w 453294"/>
                    <a:gd name="csY9" fmla="*/ 259176 h 346150"/>
                    <a:gd name="csX10" fmla="*/ 380904 w 453294"/>
                    <a:gd name="csY10" fmla="*/ 259176 h 346150"/>
                    <a:gd name="csX11" fmla="*/ 87268 w 453294"/>
                    <a:gd name="csY11" fmla="*/ 272267 h 346150"/>
                    <a:gd name="csX12" fmla="*/ 19716 w 453294"/>
                    <a:gd name="csY12" fmla="*/ 120873 h 346150"/>
                    <a:gd name="csX13" fmla="*/ 9858 w 453294"/>
                    <a:gd name="csY13" fmla="*/ 111015 h 346150"/>
                    <a:gd name="csX14" fmla="*/ 0 w 453294"/>
                    <a:gd name="csY14" fmla="*/ 120873 h 346150"/>
                    <a:gd name="csX15" fmla="*/ 230190 w 453294"/>
                    <a:gd name="csY15" fmla="*/ 346137 h 346150"/>
                    <a:gd name="csX16" fmla="*/ 391096 w 453294"/>
                    <a:gd name="csY16" fmla="*/ 277083 h 346150"/>
                    <a:gd name="csX17" fmla="*/ 391096 w 453294"/>
                    <a:gd name="csY17" fmla="*/ 320993 h 346150"/>
                    <a:gd name="csX18" fmla="*/ 400621 w 453294"/>
                    <a:gd name="csY18" fmla="*/ 330518 h 346150"/>
                    <a:gd name="csX19" fmla="*/ 410146 w 453294"/>
                    <a:gd name="csY19" fmla="*/ 320993 h 346150"/>
                    <a:gd name="csX20" fmla="*/ 410146 w 453294"/>
                    <a:gd name="csY20" fmla="*/ 240317 h 346150"/>
                    <a:gd name="csX21" fmla="*/ 329850 w 453294"/>
                    <a:gd name="csY21" fmla="*/ 240317 h 346150"/>
                    <a:gd name="csX22" fmla="*/ 320135 w 453294"/>
                    <a:gd name="csY22" fmla="*/ 249647 h 346150"/>
                    <a:gd name="csX23" fmla="*/ 320135 w 453294"/>
                    <a:gd name="csY23" fmla="*/ 250032 h 346150"/>
                    <a:gd name="csX24" fmla="*/ 319944 w 453294"/>
                    <a:gd name="csY24" fmla="*/ 249651 h 346150"/>
                    <a:gd name="csX25" fmla="*/ 229838 w 453294"/>
                    <a:gd name="csY25" fmla="*/ 243079 h 346150"/>
                    <a:gd name="csX26" fmla="*/ 108203 w 453294"/>
                    <a:gd name="csY26" fmla="*/ 121635 h 346150"/>
                    <a:gd name="csX27" fmla="*/ 229647 w 453294"/>
                    <a:gd name="csY27" fmla="*/ 1 h 346150"/>
                    <a:gd name="csX28" fmla="*/ 351281 w 453294"/>
                    <a:gd name="csY28" fmla="*/ 121445 h 346150"/>
                    <a:gd name="csX29" fmla="*/ 351281 w 453294"/>
                    <a:gd name="csY29" fmla="*/ 121635 h 346150"/>
                    <a:gd name="csX30" fmla="*/ 230028 w 453294"/>
                    <a:gd name="csY30" fmla="*/ 243460 h 346150"/>
                    <a:gd name="csX31" fmla="*/ 229838 w 453294"/>
                    <a:gd name="csY31" fmla="*/ 243079 h 346150"/>
                    <a:gd name="csX32" fmla="*/ 229838 w 453294"/>
                    <a:gd name="csY32" fmla="*/ 225458 h 346150"/>
                    <a:gd name="csX33" fmla="*/ 333660 w 453294"/>
                    <a:gd name="csY33" fmla="*/ 121635 h 346150"/>
                    <a:gd name="csX34" fmla="*/ 229838 w 453294"/>
                    <a:gd name="csY34" fmla="*/ 17813 h 346150"/>
                    <a:gd name="csX35" fmla="*/ 126015 w 453294"/>
                    <a:gd name="csY35" fmla="*/ 121635 h 346150"/>
                    <a:gd name="csX36" fmla="*/ 228590 w 453294"/>
                    <a:gd name="csY36" fmla="*/ 225742 h 346150"/>
                    <a:gd name="csX37" fmla="*/ 230028 w 453294"/>
                    <a:gd name="csY37" fmla="*/ 225743 h 346150"/>
                    <a:gd name="csX38" fmla="*/ 229838 w 453294"/>
                    <a:gd name="csY38" fmla="*/ 225458 h 346150"/>
                    <a:gd name="csX39" fmla="*/ 301275 w 453294"/>
                    <a:gd name="csY39" fmla="*/ 163736 h 346150"/>
                    <a:gd name="csX40" fmla="*/ 298951 w 453294"/>
                    <a:gd name="csY40" fmla="*/ 152249 h 346150"/>
                    <a:gd name="csX41" fmla="*/ 298418 w 453294"/>
                    <a:gd name="csY41" fmla="*/ 151925 h 346150"/>
                    <a:gd name="csX42" fmla="*/ 238601 w 453294"/>
                    <a:gd name="csY42" fmla="*/ 117635 h 346150"/>
                    <a:gd name="csX43" fmla="*/ 238601 w 453294"/>
                    <a:gd name="csY43" fmla="*/ 43625 h 346150"/>
                    <a:gd name="csX44" fmla="*/ 229838 w 453294"/>
                    <a:gd name="csY44" fmla="*/ 32862 h 346150"/>
                    <a:gd name="csX45" fmla="*/ 220979 w 453294"/>
                    <a:gd name="csY45" fmla="*/ 41529 h 346150"/>
                    <a:gd name="csX46" fmla="*/ 220979 w 453294"/>
                    <a:gd name="csY46" fmla="*/ 41625 h 346150"/>
                    <a:gd name="csX47" fmla="*/ 220979 w 453294"/>
                    <a:gd name="csY47" fmla="*/ 122016 h 346150"/>
                    <a:gd name="csX48" fmla="*/ 225933 w 453294"/>
                    <a:gd name="csY48" fmla="*/ 129827 h 346150"/>
                    <a:gd name="csX49" fmla="*/ 289560 w 453294"/>
                    <a:gd name="csY49" fmla="*/ 167069 h 346150"/>
                    <a:gd name="csX50" fmla="*/ 300951 w 453294"/>
                    <a:gd name="csY50" fmla="*/ 164969 h 346150"/>
                    <a:gd name="csX51" fmla="*/ 301466 w 453294"/>
                    <a:gd name="csY51" fmla="*/ 164117 h 346150"/>
                    <a:gd name="csX52" fmla="*/ 301275 w 453294"/>
                    <a:gd name="csY52" fmla="*/ 163736 h 346150"/>
                    <a:gd name="csX0" fmla="*/ 434720 w 441596"/>
                    <a:gd name="csY0" fmla="*/ 120016 h 346150"/>
                    <a:gd name="csX1" fmla="*/ 441578 w 441596"/>
                    <a:gd name="csY1" fmla="*/ 193263 h 346150"/>
                    <a:gd name="csX2" fmla="*/ 432720 w 441596"/>
                    <a:gd name="csY2" fmla="*/ 199169 h 346150"/>
                    <a:gd name="csX3" fmla="*/ 429863 w 441596"/>
                    <a:gd name="csY3" fmla="*/ 198216 h 346150"/>
                    <a:gd name="csX4" fmla="*/ 423662 w 441596"/>
                    <a:gd name="csY4" fmla="*/ 186258 h 346150"/>
                    <a:gd name="csX5" fmla="*/ 423957 w 441596"/>
                    <a:gd name="csY5" fmla="*/ 185453 h 346150"/>
                    <a:gd name="csX6" fmla="*/ 434720 w 441596"/>
                    <a:gd name="csY6" fmla="*/ 120016 h 346150"/>
                    <a:gd name="csX7" fmla="*/ 319944 w 441596"/>
                    <a:gd name="csY7" fmla="*/ 249651 h 346150"/>
                    <a:gd name="csX8" fmla="*/ 329469 w 441596"/>
                    <a:gd name="csY8" fmla="*/ 259176 h 346150"/>
                    <a:gd name="csX9" fmla="*/ 380904 w 441596"/>
                    <a:gd name="csY9" fmla="*/ 259176 h 346150"/>
                    <a:gd name="csX10" fmla="*/ 87268 w 441596"/>
                    <a:gd name="csY10" fmla="*/ 272267 h 346150"/>
                    <a:gd name="csX11" fmla="*/ 19716 w 441596"/>
                    <a:gd name="csY11" fmla="*/ 120873 h 346150"/>
                    <a:gd name="csX12" fmla="*/ 9858 w 441596"/>
                    <a:gd name="csY12" fmla="*/ 111015 h 346150"/>
                    <a:gd name="csX13" fmla="*/ 0 w 441596"/>
                    <a:gd name="csY13" fmla="*/ 120873 h 346150"/>
                    <a:gd name="csX14" fmla="*/ 230190 w 441596"/>
                    <a:gd name="csY14" fmla="*/ 346137 h 346150"/>
                    <a:gd name="csX15" fmla="*/ 391096 w 441596"/>
                    <a:gd name="csY15" fmla="*/ 277083 h 346150"/>
                    <a:gd name="csX16" fmla="*/ 391096 w 441596"/>
                    <a:gd name="csY16" fmla="*/ 320993 h 346150"/>
                    <a:gd name="csX17" fmla="*/ 400621 w 441596"/>
                    <a:gd name="csY17" fmla="*/ 330518 h 346150"/>
                    <a:gd name="csX18" fmla="*/ 410146 w 441596"/>
                    <a:gd name="csY18" fmla="*/ 320993 h 346150"/>
                    <a:gd name="csX19" fmla="*/ 410146 w 441596"/>
                    <a:gd name="csY19" fmla="*/ 240317 h 346150"/>
                    <a:gd name="csX20" fmla="*/ 329850 w 441596"/>
                    <a:gd name="csY20" fmla="*/ 240317 h 346150"/>
                    <a:gd name="csX21" fmla="*/ 320135 w 441596"/>
                    <a:gd name="csY21" fmla="*/ 249647 h 346150"/>
                    <a:gd name="csX22" fmla="*/ 320135 w 441596"/>
                    <a:gd name="csY22" fmla="*/ 250032 h 346150"/>
                    <a:gd name="csX23" fmla="*/ 319944 w 441596"/>
                    <a:gd name="csY23" fmla="*/ 249651 h 346150"/>
                    <a:gd name="csX24" fmla="*/ 229838 w 441596"/>
                    <a:gd name="csY24" fmla="*/ 243079 h 346150"/>
                    <a:gd name="csX25" fmla="*/ 108203 w 441596"/>
                    <a:gd name="csY25" fmla="*/ 121635 h 346150"/>
                    <a:gd name="csX26" fmla="*/ 229647 w 441596"/>
                    <a:gd name="csY26" fmla="*/ 1 h 346150"/>
                    <a:gd name="csX27" fmla="*/ 351281 w 441596"/>
                    <a:gd name="csY27" fmla="*/ 121445 h 346150"/>
                    <a:gd name="csX28" fmla="*/ 351281 w 441596"/>
                    <a:gd name="csY28" fmla="*/ 121635 h 346150"/>
                    <a:gd name="csX29" fmla="*/ 230028 w 441596"/>
                    <a:gd name="csY29" fmla="*/ 243460 h 346150"/>
                    <a:gd name="csX30" fmla="*/ 229838 w 441596"/>
                    <a:gd name="csY30" fmla="*/ 243079 h 346150"/>
                    <a:gd name="csX31" fmla="*/ 229838 w 441596"/>
                    <a:gd name="csY31" fmla="*/ 225458 h 346150"/>
                    <a:gd name="csX32" fmla="*/ 333660 w 441596"/>
                    <a:gd name="csY32" fmla="*/ 121635 h 346150"/>
                    <a:gd name="csX33" fmla="*/ 229838 w 441596"/>
                    <a:gd name="csY33" fmla="*/ 17813 h 346150"/>
                    <a:gd name="csX34" fmla="*/ 126015 w 441596"/>
                    <a:gd name="csY34" fmla="*/ 121635 h 346150"/>
                    <a:gd name="csX35" fmla="*/ 228590 w 441596"/>
                    <a:gd name="csY35" fmla="*/ 225742 h 346150"/>
                    <a:gd name="csX36" fmla="*/ 230028 w 441596"/>
                    <a:gd name="csY36" fmla="*/ 225743 h 346150"/>
                    <a:gd name="csX37" fmla="*/ 229838 w 441596"/>
                    <a:gd name="csY37" fmla="*/ 225458 h 346150"/>
                    <a:gd name="csX38" fmla="*/ 301275 w 441596"/>
                    <a:gd name="csY38" fmla="*/ 163736 h 346150"/>
                    <a:gd name="csX39" fmla="*/ 298951 w 441596"/>
                    <a:gd name="csY39" fmla="*/ 152249 h 346150"/>
                    <a:gd name="csX40" fmla="*/ 298418 w 441596"/>
                    <a:gd name="csY40" fmla="*/ 151925 h 346150"/>
                    <a:gd name="csX41" fmla="*/ 238601 w 441596"/>
                    <a:gd name="csY41" fmla="*/ 117635 h 346150"/>
                    <a:gd name="csX42" fmla="*/ 238601 w 441596"/>
                    <a:gd name="csY42" fmla="*/ 43625 h 346150"/>
                    <a:gd name="csX43" fmla="*/ 229838 w 441596"/>
                    <a:gd name="csY43" fmla="*/ 32862 h 346150"/>
                    <a:gd name="csX44" fmla="*/ 220979 w 441596"/>
                    <a:gd name="csY44" fmla="*/ 41529 h 346150"/>
                    <a:gd name="csX45" fmla="*/ 220979 w 441596"/>
                    <a:gd name="csY45" fmla="*/ 41625 h 346150"/>
                    <a:gd name="csX46" fmla="*/ 220979 w 441596"/>
                    <a:gd name="csY46" fmla="*/ 122016 h 346150"/>
                    <a:gd name="csX47" fmla="*/ 225933 w 441596"/>
                    <a:gd name="csY47" fmla="*/ 129827 h 346150"/>
                    <a:gd name="csX48" fmla="*/ 289560 w 441596"/>
                    <a:gd name="csY48" fmla="*/ 167069 h 346150"/>
                    <a:gd name="csX49" fmla="*/ 300951 w 441596"/>
                    <a:gd name="csY49" fmla="*/ 164969 h 346150"/>
                    <a:gd name="csX50" fmla="*/ 301466 w 441596"/>
                    <a:gd name="csY50" fmla="*/ 164117 h 346150"/>
                    <a:gd name="csX51" fmla="*/ 301275 w 441596"/>
                    <a:gd name="csY51" fmla="*/ 163736 h 346150"/>
                    <a:gd name="csX0" fmla="*/ 423957 w 441578"/>
                    <a:gd name="csY0" fmla="*/ 185453 h 346150"/>
                    <a:gd name="csX1" fmla="*/ 441578 w 441578"/>
                    <a:gd name="csY1" fmla="*/ 193263 h 346150"/>
                    <a:gd name="csX2" fmla="*/ 432720 w 441578"/>
                    <a:gd name="csY2" fmla="*/ 199169 h 346150"/>
                    <a:gd name="csX3" fmla="*/ 429863 w 441578"/>
                    <a:gd name="csY3" fmla="*/ 198216 h 346150"/>
                    <a:gd name="csX4" fmla="*/ 423662 w 441578"/>
                    <a:gd name="csY4" fmla="*/ 186258 h 346150"/>
                    <a:gd name="csX5" fmla="*/ 423957 w 441578"/>
                    <a:gd name="csY5" fmla="*/ 185453 h 346150"/>
                    <a:gd name="csX6" fmla="*/ 319944 w 441578"/>
                    <a:gd name="csY6" fmla="*/ 249651 h 346150"/>
                    <a:gd name="csX7" fmla="*/ 329469 w 441578"/>
                    <a:gd name="csY7" fmla="*/ 259176 h 346150"/>
                    <a:gd name="csX8" fmla="*/ 380904 w 441578"/>
                    <a:gd name="csY8" fmla="*/ 259176 h 346150"/>
                    <a:gd name="csX9" fmla="*/ 87268 w 441578"/>
                    <a:gd name="csY9" fmla="*/ 272267 h 346150"/>
                    <a:gd name="csX10" fmla="*/ 19716 w 441578"/>
                    <a:gd name="csY10" fmla="*/ 120873 h 346150"/>
                    <a:gd name="csX11" fmla="*/ 9858 w 441578"/>
                    <a:gd name="csY11" fmla="*/ 111015 h 346150"/>
                    <a:gd name="csX12" fmla="*/ 0 w 441578"/>
                    <a:gd name="csY12" fmla="*/ 120873 h 346150"/>
                    <a:gd name="csX13" fmla="*/ 230190 w 441578"/>
                    <a:gd name="csY13" fmla="*/ 346137 h 346150"/>
                    <a:gd name="csX14" fmla="*/ 391096 w 441578"/>
                    <a:gd name="csY14" fmla="*/ 277083 h 346150"/>
                    <a:gd name="csX15" fmla="*/ 391096 w 441578"/>
                    <a:gd name="csY15" fmla="*/ 320993 h 346150"/>
                    <a:gd name="csX16" fmla="*/ 400621 w 441578"/>
                    <a:gd name="csY16" fmla="*/ 330518 h 346150"/>
                    <a:gd name="csX17" fmla="*/ 410146 w 441578"/>
                    <a:gd name="csY17" fmla="*/ 320993 h 346150"/>
                    <a:gd name="csX18" fmla="*/ 410146 w 441578"/>
                    <a:gd name="csY18" fmla="*/ 240317 h 346150"/>
                    <a:gd name="csX19" fmla="*/ 329850 w 441578"/>
                    <a:gd name="csY19" fmla="*/ 240317 h 346150"/>
                    <a:gd name="csX20" fmla="*/ 320135 w 441578"/>
                    <a:gd name="csY20" fmla="*/ 249647 h 346150"/>
                    <a:gd name="csX21" fmla="*/ 320135 w 441578"/>
                    <a:gd name="csY21" fmla="*/ 250032 h 346150"/>
                    <a:gd name="csX22" fmla="*/ 319944 w 441578"/>
                    <a:gd name="csY22" fmla="*/ 249651 h 346150"/>
                    <a:gd name="csX23" fmla="*/ 229838 w 441578"/>
                    <a:gd name="csY23" fmla="*/ 243079 h 346150"/>
                    <a:gd name="csX24" fmla="*/ 108203 w 441578"/>
                    <a:gd name="csY24" fmla="*/ 121635 h 346150"/>
                    <a:gd name="csX25" fmla="*/ 229647 w 441578"/>
                    <a:gd name="csY25" fmla="*/ 1 h 346150"/>
                    <a:gd name="csX26" fmla="*/ 351281 w 441578"/>
                    <a:gd name="csY26" fmla="*/ 121445 h 346150"/>
                    <a:gd name="csX27" fmla="*/ 351281 w 441578"/>
                    <a:gd name="csY27" fmla="*/ 121635 h 346150"/>
                    <a:gd name="csX28" fmla="*/ 230028 w 441578"/>
                    <a:gd name="csY28" fmla="*/ 243460 h 346150"/>
                    <a:gd name="csX29" fmla="*/ 229838 w 441578"/>
                    <a:gd name="csY29" fmla="*/ 243079 h 346150"/>
                    <a:gd name="csX30" fmla="*/ 229838 w 441578"/>
                    <a:gd name="csY30" fmla="*/ 225458 h 346150"/>
                    <a:gd name="csX31" fmla="*/ 333660 w 441578"/>
                    <a:gd name="csY31" fmla="*/ 121635 h 346150"/>
                    <a:gd name="csX32" fmla="*/ 229838 w 441578"/>
                    <a:gd name="csY32" fmla="*/ 17813 h 346150"/>
                    <a:gd name="csX33" fmla="*/ 126015 w 441578"/>
                    <a:gd name="csY33" fmla="*/ 121635 h 346150"/>
                    <a:gd name="csX34" fmla="*/ 228590 w 441578"/>
                    <a:gd name="csY34" fmla="*/ 225742 h 346150"/>
                    <a:gd name="csX35" fmla="*/ 230028 w 441578"/>
                    <a:gd name="csY35" fmla="*/ 225743 h 346150"/>
                    <a:gd name="csX36" fmla="*/ 229838 w 441578"/>
                    <a:gd name="csY36" fmla="*/ 225458 h 346150"/>
                    <a:gd name="csX37" fmla="*/ 301275 w 441578"/>
                    <a:gd name="csY37" fmla="*/ 163736 h 346150"/>
                    <a:gd name="csX38" fmla="*/ 298951 w 441578"/>
                    <a:gd name="csY38" fmla="*/ 152249 h 346150"/>
                    <a:gd name="csX39" fmla="*/ 298418 w 441578"/>
                    <a:gd name="csY39" fmla="*/ 151925 h 346150"/>
                    <a:gd name="csX40" fmla="*/ 238601 w 441578"/>
                    <a:gd name="csY40" fmla="*/ 117635 h 346150"/>
                    <a:gd name="csX41" fmla="*/ 238601 w 441578"/>
                    <a:gd name="csY41" fmla="*/ 43625 h 346150"/>
                    <a:gd name="csX42" fmla="*/ 229838 w 441578"/>
                    <a:gd name="csY42" fmla="*/ 32862 h 346150"/>
                    <a:gd name="csX43" fmla="*/ 220979 w 441578"/>
                    <a:gd name="csY43" fmla="*/ 41529 h 346150"/>
                    <a:gd name="csX44" fmla="*/ 220979 w 441578"/>
                    <a:gd name="csY44" fmla="*/ 41625 h 346150"/>
                    <a:gd name="csX45" fmla="*/ 220979 w 441578"/>
                    <a:gd name="csY45" fmla="*/ 122016 h 346150"/>
                    <a:gd name="csX46" fmla="*/ 225933 w 441578"/>
                    <a:gd name="csY46" fmla="*/ 129827 h 346150"/>
                    <a:gd name="csX47" fmla="*/ 289560 w 441578"/>
                    <a:gd name="csY47" fmla="*/ 167069 h 346150"/>
                    <a:gd name="csX48" fmla="*/ 300951 w 441578"/>
                    <a:gd name="csY48" fmla="*/ 164969 h 346150"/>
                    <a:gd name="csX49" fmla="*/ 301466 w 441578"/>
                    <a:gd name="csY49" fmla="*/ 164117 h 346150"/>
                    <a:gd name="csX50" fmla="*/ 301275 w 441578"/>
                    <a:gd name="csY50" fmla="*/ 163736 h 346150"/>
                    <a:gd name="csX0" fmla="*/ 423662 w 441578"/>
                    <a:gd name="csY0" fmla="*/ 186258 h 346150"/>
                    <a:gd name="csX1" fmla="*/ 441578 w 441578"/>
                    <a:gd name="csY1" fmla="*/ 193263 h 346150"/>
                    <a:gd name="csX2" fmla="*/ 432720 w 441578"/>
                    <a:gd name="csY2" fmla="*/ 199169 h 346150"/>
                    <a:gd name="csX3" fmla="*/ 429863 w 441578"/>
                    <a:gd name="csY3" fmla="*/ 198216 h 346150"/>
                    <a:gd name="csX4" fmla="*/ 423662 w 441578"/>
                    <a:gd name="csY4" fmla="*/ 186258 h 346150"/>
                    <a:gd name="csX5" fmla="*/ 319944 w 441578"/>
                    <a:gd name="csY5" fmla="*/ 249651 h 346150"/>
                    <a:gd name="csX6" fmla="*/ 329469 w 441578"/>
                    <a:gd name="csY6" fmla="*/ 259176 h 346150"/>
                    <a:gd name="csX7" fmla="*/ 380904 w 441578"/>
                    <a:gd name="csY7" fmla="*/ 259176 h 346150"/>
                    <a:gd name="csX8" fmla="*/ 87268 w 441578"/>
                    <a:gd name="csY8" fmla="*/ 272267 h 346150"/>
                    <a:gd name="csX9" fmla="*/ 19716 w 441578"/>
                    <a:gd name="csY9" fmla="*/ 120873 h 346150"/>
                    <a:gd name="csX10" fmla="*/ 9858 w 441578"/>
                    <a:gd name="csY10" fmla="*/ 111015 h 346150"/>
                    <a:gd name="csX11" fmla="*/ 0 w 441578"/>
                    <a:gd name="csY11" fmla="*/ 120873 h 346150"/>
                    <a:gd name="csX12" fmla="*/ 230190 w 441578"/>
                    <a:gd name="csY12" fmla="*/ 346137 h 346150"/>
                    <a:gd name="csX13" fmla="*/ 391096 w 441578"/>
                    <a:gd name="csY13" fmla="*/ 277083 h 346150"/>
                    <a:gd name="csX14" fmla="*/ 391096 w 441578"/>
                    <a:gd name="csY14" fmla="*/ 320993 h 346150"/>
                    <a:gd name="csX15" fmla="*/ 400621 w 441578"/>
                    <a:gd name="csY15" fmla="*/ 330518 h 346150"/>
                    <a:gd name="csX16" fmla="*/ 410146 w 441578"/>
                    <a:gd name="csY16" fmla="*/ 320993 h 346150"/>
                    <a:gd name="csX17" fmla="*/ 410146 w 441578"/>
                    <a:gd name="csY17" fmla="*/ 240317 h 346150"/>
                    <a:gd name="csX18" fmla="*/ 329850 w 441578"/>
                    <a:gd name="csY18" fmla="*/ 240317 h 346150"/>
                    <a:gd name="csX19" fmla="*/ 320135 w 441578"/>
                    <a:gd name="csY19" fmla="*/ 249647 h 346150"/>
                    <a:gd name="csX20" fmla="*/ 320135 w 441578"/>
                    <a:gd name="csY20" fmla="*/ 250032 h 346150"/>
                    <a:gd name="csX21" fmla="*/ 319944 w 441578"/>
                    <a:gd name="csY21" fmla="*/ 249651 h 346150"/>
                    <a:gd name="csX22" fmla="*/ 229838 w 441578"/>
                    <a:gd name="csY22" fmla="*/ 243079 h 346150"/>
                    <a:gd name="csX23" fmla="*/ 108203 w 441578"/>
                    <a:gd name="csY23" fmla="*/ 121635 h 346150"/>
                    <a:gd name="csX24" fmla="*/ 229647 w 441578"/>
                    <a:gd name="csY24" fmla="*/ 1 h 346150"/>
                    <a:gd name="csX25" fmla="*/ 351281 w 441578"/>
                    <a:gd name="csY25" fmla="*/ 121445 h 346150"/>
                    <a:gd name="csX26" fmla="*/ 351281 w 441578"/>
                    <a:gd name="csY26" fmla="*/ 121635 h 346150"/>
                    <a:gd name="csX27" fmla="*/ 230028 w 441578"/>
                    <a:gd name="csY27" fmla="*/ 243460 h 346150"/>
                    <a:gd name="csX28" fmla="*/ 229838 w 441578"/>
                    <a:gd name="csY28" fmla="*/ 243079 h 346150"/>
                    <a:gd name="csX29" fmla="*/ 229838 w 441578"/>
                    <a:gd name="csY29" fmla="*/ 225458 h 346150"/>
                    <a:gd name="csX30" fmla="*/ 333660 w 441578"/>
                    <a:gd name="csY30" fmla="*/ 121635 h 346150"/>
                    <a:gd name="csX31" fmla="*/ 229838 w 441578"/>
                    <a:gd name="csY31" fmla="*/ 17813 h 346150"/>
                    <a:gd name="csX32" fmla="*/ 126015 w 441578"/>
                    <a:gd name="csY32" fmla="*/ 121635 h 346150"/>
                    <a:gd name="csX33" fmla="*/ 228590 w 441578"/>
                    <a:gd name="csY33" fmla="*/ 225742 h 346150"/>
                    <a:gd name="csX34" fmla="*/ 230028 w 441578"/>
                    <a:gd name="csY34" fmla="*/ 225743 h 346150"/>
                    <a:gd name="csX35" fmla="*/ 229838 w 441578"/>
                    <a:gd name="csY35" fmla="*/ 225458 h 346150"/>
                    <a:gd name="csX36" fmla="*/ 301275 w 441578"/>
                    <a:gd name="csY36" fmla="*/ 163736 h 346150"/>
                    <a:gd name="csX37" fmla="*/ 298951 w 441578"/>
                    <a:gd name="csY37" fmla="*/ 152249 h 346150"/>
                    <a:gd name="csX38" fmla="*/ 298418 w 441578"/>
                    <a:gd name="csY38" fmla="*/ 151925 h 346150"/>
                    <a:gd name="csX39" fmla="*/ 238601 w 441578"/>
                    <a:gd name="csY39" fmla="*/ 117635 h 346150"/>
                    <a:gd name="csX40" fmla="*/ 238601 w 441578"/>
                    <a:gd name="csY40" fmla="*/ 43625 h 346150"/>
                    <a:gd name="csX41" fmla="*/ 229838 w 441578"/>
                    <a:gd name="csY41" fmla="*/ 32862 h 346150"/>
                    <a:gd name="csX42" fmla="*/ 220979 w 441578"/>
                    <a:gd name="csY42" fmla="*/ 41529 h 346150"/>
                    <a:gd name="csX43" fmla="*/ 220979 w 441578"/>
                    <a:gd name="csY43" fmla="*/ 41625 h 346150"/>
                    <a:gd name="csX44" fmla="*/ 220979 w 441578"/>
                    <a:gd name="csY44" fmla="*/ 122016 h 346150"/>
                    <a:gd name="csX45" fmla="*/ 225933 w 441578"/>
                    <a:gd name="csY45" fmla="*/ 129827 h 346150"/>
                    <a:gd name="csX46" fmla="*/ 289560 w 441578"/>
                    <a:gd name="csY46" fmla="*/ 167069 h 346150"/>
                    <a:gd name="csX47" fmla="*/ 300951 w 441578"/>
                    <a:gd name="csY47" fmla="*/ 164969 h 346150"/>
                    <a:gd name="csX48" fmla="*/ 301466 w 441578"/>
                    <a:gd name="csY48" fmla="*/ 164117 h 346150"/>
                    <a:gd name="csX49" fmla="*/ 301275 w 441578"/>
                    <a:gd name="csY49" fmla="*/ 163736 h 346150"/>
                    <a:gd name="csX0" fmla="*/ 423662 w 441578"/>
                    <a:gd name="csY0" fmla="*/ 186258 h 346150"/>
                    <a:gd name="csX1" fmla="*/ 441578 w 441578"/>
                    <a:gd name="csY1" fmla="*/ 193263 h 346150"/>
                    <a:gd name="csX2" fmla="*/ 432720 w 441578"/>
                    <a:gd name="csY2" fmla="*/ 199169 h 346150"/>
                    <a:gd name="csX3" fmla="*/ 423662 w 441578"/>
                    <a:gd name="csY3" fmla="*/ 186258 h 346150"/>
                    <a:gd name="csX4" fmla="*/ 319944 w 441578"/>
                    <a:gd name="csY4" fmla="*/ 249651 h 346150"/>
                    <a:gd name="csX5" fmla="*/ 329469 w 441578"/>
                    <a:gd name="csY5" fmla="*/ 259176 h 346150"/>
                    <a:gd name="csX6" fmla="*/ 380904 w 441578"/>
                    <a:gd name="csY6" fmla="*/ 259176 h 346150"/>
                    <a:gd name="csX7" fmla="*/ 87268 w 441578"/>
                    <a:gd name="csY7" fmla="*/ 272267 h 346150"/>
                    <a:gd name="csX8" fmla="*/ 19716 w 441578"/>
                    <a:gd name="csY8" fmla="*/ 120873 h 346150"/>
                    <a:gd name="csX9" fmla="*/ 9858 w 441578"/>
                    <a:gd name="csY9" fmla="*/ 111015 h 346150"/>
                    <a:gd name="csX10" fmla="*/ 0 w 441578"/>
                    <a:gd name="csY10" fmla="*/ 120873 h 346150"/>
                    <a:gd name="csX11" fmla="*/ 230190 w 441578"/>
                    <a:gd name="csY11" fmla="*/ 346137 h 346150"/>
                    <a:gd name="csX12" fmla="*/ 391096 w 441578"/>
                    <a:gd name="csY12" fmla="*/ 277083 h 346150"/>
                    <a:gd name="csX13" fmla="*/ 391096 w 441578"/>
                    <a:gd name="csY13" fmla="*/ 320993 h 346150"/>
                    <a:gd name="csX14" fmla="*/ 400621 w 441578"/>
                    <a:gd name="csY14" fmla="*/ 330518 h 346150"/>
                    <a:gd name="csX15" fmla="*/ 410146 w 441578"/>
                    <a:gd name="csY15" fmla="*/ 320993 h 346150"/>
                    <a:gd name="csX16" fmla="*/ 410146 w 441578"/>
                    <a:gd name="csY16" fmla="*/ 240317 h 346150"/>
                    <a:gd name="csX17" fmla="*/ 329850 w 441578"/>
                    <a:gd name="csY17" fmla="*/ 240317 h 346150"/>
                    <a:gd name="csX18" fmla="*/ 320135 w 441578"/>
                    <a:gd name="csY18" fmla="*/ 249647 h 346150"/>
                    <a:gd name="csX19" fmla="*/ 320135 w 441578"/>
                    <a:gd name="csY19" fmla="*/ 250032 h 346150"/>
                    <a:gd name="csX20" fmla="*/ 319944 w 441578"/>
                    <a:gd name="csY20" fmla="*/ 249651 h 346150"/>
                    <a:gd name="csX21" fmla="*/ 229838 w 441578"/>
                    <a:gd name="csY21" fmla="*/ 243079 h 346150"/>
                    <a:gd name="csX22" fmla="*/ 108203 w 441578"/>
                    <a:gd name="csY22" fmla="*/ 121635 h 346150"/>
                    <a:gd name="csX23" fmla="*/ 229647 w 441578"/>
                    <a:gd name="csY23" fmla="*/ 1 h 346150"/>
                    <a:gd name="csX24" fmla="*/ 351281 w 441578"/>
                    <a:gd name="csY24" fmla="*/ 121445 h 346150"/>
                    <a:gd name="csX25" fmla="*/ 351281 w 441578"/>
                    <a:gd name="csY25" fmla="*/ 121635 h 346150"/>
                    <a:gd name="csX26" fmla="*/ 230028 w 441578"/>
                    <a:gd name="csY26" fmla="*/ 243460 h 346150"/>
                    <a:gd name="csX27" fmla="*/ 229838 w 441578"/>
                    <a:gd name="csY27" fmla="*/ 243079 h 346150"/>
                    <a:gd name="csX28" fmla="*/ 229838 w 441578"/>
                    <a:gd name="csY28" fmla="*/ 225458 h 346150"/>
                    <a:gd name="csX29" fmla="*/ 333660 w 441578"/>
                    <a:gd name="csY29" fmla="*/ 121635 h 346150"/>
                    <a:gd name="csX30" fmla="*/ 229838 w 441578"/>
                    <a:gd name="csY30" fmla="*/ 17813 h 346150"/>
                    <a:gd name="csX31" fmla="*/ 126015 w 441578"/>
                    <a:gd name="csY31" fmla="*/ 121635 h 346150"/>
                    <a:gd name="csX32" fmla="*/ 228590 w 441578"/>
                    <a:gd name="csY32" fmla="*/ 225742 h 346150"/>
                    <a:gd name="csX33" fmla="*/ 230028 w 441578"/>
                    <a:gd name="csY33" fmla="*/ 225743 h 346150"/>
                    <a:gd name="csX34" fmla="*/ 229838 w 441578"/>
                    <a:gd name="csY34" fmla="*/ 225458 h 346150"/>
                    <a:gd name="csX35" fmla="*/ 301275 w 441578"/>
                    <a:gd name="csY35" fmla="*/ 163736 h 346150"/>
                    <a:gd name="csX36" fmla="*/ 298951 w 441578"/>
                    <a:gd name="csY36" fmla="*/ 152249 h 346150"/>
                    <a:gd name="csX37" fmla="*/ 298418 w 441578"/>
                    <a:gd name="csY37" fmla="*/ 151925 h 346150"/>
                    <a:gd name="csX38" fmla="*/ 238601 w 441578"/>
                    <a:gd name="csY38" fmla="*/ 117635 h 346150"/>
                    <a:gd name="csX39" fmla="*/ 238601 w 441578"/>
                    <a:gd name="csY39" fmla="*/ 43625 h 346150"/>
                    <a:gd name="csX40" fmla="*/ 229838 w 441578"/>
                    <a:gd name="csY40" fmla="*/ 32862 h 346150"/>
                    <a:gd name="csX41" fmla="*/ 220979 w 441578"/>
                    <a:gd name="csY41" fmla="*/ 41529 h 346150"/>
                    <a:gd name="csX42" fmla="*/ 220979 w 441578"/>
                    <a:gd name="csY42" fmla="*/ 41625 h 346150"/>
                    <a:gd name="csX43" fmla="*/ 220979 w 441578"/>
                    <a:gd name="csY43" fmla="*/ 122016 h 346150"/>
                    <a:gd name="csX44" fmla="*/ 225933 w 441578"/>
                    <a:gd name="csY44" fmla="*/ 129827 h 346150"/>
                    <a:gd name="csX45" fmla="*/ 289560 w 441578"/>
                    <a:gd name="csY45" fmla="*/ 167069 h 346150"/>
                    <a:gd name="csX46" fmla="*/ 300951 w 441578"/>
                    <a:gd name="csY46" fmla="*/ 164969 h 346150"/>
                    <a:gd name="csX47" fmla="*/ 301466 w 441578"/>
                    <a:gd name="csY47" fmla="*/ 164117 h 346150"/>
                    <a:gd name="csX48" fmla="*/ 301275 w 441578"/>
                    <a:gd name="csY48" fmla="*/ 163736 h 346150"/>
                    <a:gd name="csX0" fmla="*/ 423662 w 441578"/>
                    <a:gd name="csY0" fmla="*/ 186258 h 346150"/>
                    <a:gd name="csX1" fmla="*/ 441578 w 441578"/>
                    <a:gd name="csY1" fmla="*/ 193263 h 346150"/>
                    <a:gd name="csX2" fmla="*/ 423662 w 441578"/>
                    <a:gd name="csY2" fmla="*/ 186258 h 346150"/>
                    <a:gd name="csX3" fmla="*/ 319944 w 441578"/>
                    <a:gd name="csY3" fmla="*/ 249651 h 346150"/>
                    <a:gd name="csX4" fmla="*/ 329469 w 441578"/>
                    <a:gd name="csY4" fmla="*/ 259176 h 346150"/>
                    <a:gd name="csX5" fmla="*/ 380904 w 441578"/>
                    <a:gd name="csY5" fmla="*/ 259176 h 346150"/>
                    <a:gd name="csX6" fmla="*/ 87268 w 441578"/>
                    <a:gd name="csY6" fmla="*/ 272267 h 346150"/>
                    <a:gd name="csX7" fmla="*/ 19716 w 441578"/>
                    <a:gd name="csY7" fmla="*/ 120873 h 346150"/>
                    <a:gd name="csX8" fmla="*/ 9858 w 441578"/>
                    <a:gd name="csY8" fmla="*/ 111015 h 346150"/>
                    <a:gd name="csX9" fmla="*/ 0 w 441578"/>
                    <a:gd name="csY9" fmla="*/ 120873 h 346150"/>
                    <a:gd name="csX10" fmla="*/ 230190 w 441578"/>
                    <a:gd name="csY10" fmla="*/ 346137 h 346150"/>
                    <a:gd name="csX11" fmla="*/ 391096 w 441578"/>
                    <a:gd name="csY11" fmla="*/ 277083 h 346150"/>
                    <a:gd name="csX12" fmla="*/ 391096 w 441578"/>
                    <a:gd name="csY12" fmla="*/ 320993 h 346150"/>
                    <a:gd name="csX13" fmla="*/ 400621 w 441578"/>
                    <a:gd name="csY13" fmla="*/ 330518 h 346150"/>
                    <a:gd name="csX14" fmla="*/ 410146 w 441578"/>
                    <a:gd name="csY14" fmla="*/ 320993 h 346150"/>
                    <a:gd name="csX15" fmla="*/ 410146 w 441578"/>
                    <a:gd name="csY15" fmla="*/ 240317 h 346150"/>
                    <a:gd name="csX16" fmla="*/ 329850 w 441578"/>
                    <a:gd name="csY16" fmla="*/ 240317 h 346150"/>
                    <a:gd name="csX17" fmla="*/ 320135 w 441578"/>
                    <a:gd name="csY17" fmla="*/ 249647 h 346150"/>
                    <a:gd name="csX18" fmla="*/ 320135 w 441578"/>
                    <a:gd name="csY18" fmla="*/ 250032 h 346150"/>
                    <a:gd name="csX19" fmla="*/ 319944 w 441578"/>
                    <a:gd name="csY19" fmla="*/ 249651 h 346150"/>
                    <a:gd name="csX20" fmla="*/ 229838 w 441578"/>
                    <a:gd name="csY20" fmla="*/ 243079 h 346150"/>
                    <a:gd name="csX21" fmla="*/ 108203 w 441578"/>
                    <a:gd name="csY21" fmla="*/ 121635 h 346150"/>
                    <a:gd name="csX22" fmla="*/ 229647 w 441578"/>
                    <a:gd name="csY22" fmla="*/ 1 h 346150"/>
                    <a:gd name="csX23" fmla="*/ 351281 w 441578"/>
                    <a:gd name="csY23" fmla="*/ 121445 h 346150"/>
                    <a:gd name="csX24" fmla="*/ 351281 w 441578"/>
                    <a:gd name="csY24" fmla="*/ 121635 h 346150"/>
                    <a:gd name="csX25" fmla="*/ 230028 w 441578"/>
                    <a:gd name="csY25" fmla="*/ 243460 h 346150"/>
                    <a:gd name="csX26" fmla="*/ 229838 w 441578"/>
                    <a:gd name="csY26" fmla="*/ 243079 h 346150"/>
                    <a:gd name="csX27" fmla="*/ 229838 w 441578"/>
                    <a:gd name="csY27" fmla="*/ 225458 h 346150"/>
                    <a:gd name="csX28" fmla="*/ 333660 w 441578"/>
                    <a:gd name="csY28" fmla="*/ 121635 h 346150"/>
                    <a:gd name="csX29" fmla="*/ 229838 w 441578"/>
                    <a:gd name="csY29" fmla="*/ 17813 h 346150"/>
                    <a:gd name="csX30" fmla="*/ 126015 w 441578"/>
                    <a:gd name="csY30" fmla="*/ 121635 h 346150"/>
                    <a:gd name="csX31" fmla="*/ 228590 w 441578"/>
                    <a:gd name="csY31" fmla="*/ 225742 h 346150"/>
                    <a:gd name="csX32" fmla="*/ 230028 w 441578"/>
                    <a:gd name="csY32" fmla="*/ 225743 h 346150"/>
                    <a:gd name="csX33" fmla="*/ 229838 w 441578"/>
                    <a:gd name="csY33" fmla="*/ 225458 h 346150"/>
                    <a:gd name="csX34" fmla="*/ 301275 w 441578"/>
                    <a:gd name="csY34" fmla="*/ 163736 h 346150"/>
                    <a:gd name="csX35" fmla="*/ 298951 w 441578"/>
                    <a:gd name="csY35" fmla="*/ 152249 h 346150"/>
                    <a:gd name="csX36" fmla="*/ 298418 w 441578"/>
                    <a:gd name="csY36" fmla="*/ 151925 h 346150"/>
                    <a:gd name="csX37" fmla="*/ 238601 w 441578"/>
                    <a:gd name="csY37" fmla="*/ 117635 h 346150"/>
                    <a:gd name="csX38" fmla="*/ 238601 w 441578"/>
                    <a:gd name="csY38" fmla="*/ 43625 h 346150"/>
                    <a:gd name="csX39" fmla="*/ 229838 w 441578"/>
                    <a:gd name="csY39" fmla="*/ 32862 h 346150"/>
                    <a:gd name="csX40" fmla="*/ 220979 w 441578"/>
                    <a:gd name="csY40" fmla="*/ 41529 h 346150"/>
                    <a:gd name="csX41" fmla="*/ 220979 w 441578"/>
                    <a:gd name="csY41" fmla="*/ 41625 h 346150"/>
                    <a:gd name="csX42" fmla="*/ 220979 w 441578"/>
                    <a:gd name="csY42" fmla="*/ 122016 h 346150"/>
                    <a:gd name="csX43" fmla="*/ 225933 w 441578"/>
                    <a:gd name="csY43" fmla="*/ 129827 h 346150"/>
                    <a:gd name="csX44" fmla="*/ 289560 w 441578"/>
                    <a:gd name="csY44" fmla="*/ 167069 h 346150"/>
                    <a:gd name="csX45" fmla="*/ 300951 w 441578"/>
                    <a:gd name="csY45" fmla="*/ 164969 h 346150"/>
                    <a:gd name="csX46" fmla="*/ 301466 w 441578"/>
                    <a:gd name="csY46" fmla="*/ 164117 h 346150"/>
                    <a:gd name="csX47" fmla="*/ 301275 w 441578"/>
                    <a:gd name="csY47" fmla="*/ 163736 h 346150"/>
                    <a:gd name="csX0" fmla="*/ 319944 w 410146"/>
                    <a:gd name="csY0" fmla="*/ 249651 h 346150"/>
                    <a:gd name="csX1" fmla="*/ 329469 w 410146"/>
                    <a:gd name="csY1" fmla="*/ 259176 h 346150"/>
                    <a:gd name="csX2" fmla="*/ 380904 w 410146"/>
                    <a:gd name="csY2" fmla="*/ 259176 h 346150"/>
                    <a:gd name="csX3" fmla="*/ 87268 w 410146"/>
                    <a:gd name="csY3" fmla="*/ 272267 h 346150"/>
                    <a:gd name="csX4" fmla="*/ 19716 w 410146"/>
                    <a:gd name="csY4" fmla="*/ 120873 h 346150"/>
                    <a:gd name="csX5" fmla="*/ 9858 w 410146"/>
                    <a:gd name="csY5" fmla="*/ 111015 h 346150"/>
                    <a:gd name="csX6" fmla="*/ 0 w 410146"/>
                    <a:gd name="csY6" fmla="*/ 120873 h 346150"/>
                    <a:gd name="csX7" fmla="*/ 230190 w 410146"/>
                    <a:gd name="csY7" fmla="*/ 346137 h 346150"/>
                    <a:gd name="csX8" fmla="*/ 391096 w 410146"/>
                    <a:gd name="csY8" fmla="*/ 277083 h 346150"/>
                    <a:gd name="csX9" fmla="*/ 391096 w 410146"/>
                    <a:gd name="csY9" fmla="*/ 320993 h 346150"/>
                    <a:gd name="csX10" fmla="*/ 400621 w 410146"/>
                    <a:gd name="csY10" fmla="*/ 330518 h 346150"/>
                    <a:gd name="csX11" fmla="*/ 410146 w 410146"/>
                    <a:gd name="csY11" fmla="*/ 320993 h 346150"/>
                    <a:gd name="csX12" fmla="*/ 410146 w 410146"/>
                    <a:gd name="csY12" fmla="*/ 240317 h 346150"/>
                    <a:gd name="csX13" fmla="*/ 329850 w 410146"/>
                    <a:gd name="csY13" fmla="*/ 240317 h 346150"/>
                    <a:gd name="csX14" fmla="*/ 320135 w 410146"/>
                    <a:gd name="csY14" fmla="*/ 249647 h 346150"/>
                    <a:gd name="csX15" fmla="*/ 320135 w 410146"/>
                    <a:gd name="csY15" fmla="*/ 250032 h 346150"/>
                    <a:gd name="csX16" fmla="*/ 319944 w 410146"/>
                    <a:gd name="csY16" fmla="*/ 249651 h 346150"/>
                    <a:gd name="csX17" fmla="*/ 229838 w 410146"/>
                    <a:gd name="csY17" fmla="*/ 243079 h 346150"/>
                    <a:gd name="csX18" fmla="*/ 108203 w 410146"/>
                    <a:gd name="csY18" fmla="*/ 121635 h 346150"/>
                    <a:gd name="csX19" fmla="*/ 229647 w 410146"/>
                    <a:gd name="csY19" fmla="*/ 1 h 346150"/>
                    <a:gd name="csX20" fmla="*/ 351281 w 410146"/>
                    <a:gd name="csY20" fmla="*/ 121445 h 346150"/>
                    <a:gd name="csX21" fmla="*/ 351281 w 410146"/>
                    <a:gd name="csY21" fmla="*/ 121635 h 346150"/>
                    <a:gd name="csX22" fmla="*/ 230028 w 410146"/>
                    <a:gd name="csY22" fmla="*/ 243460 h 346150"/>
                    <a:gd name="csX23" fmla="*/ 229838 w 410146"/>
                    <a:gd name="csY23" fmla="*/ 243079 h 346150"/>
                    <a:gd name="csX24" fmla="*/ 229838 w 410146"/>
                    <a:gd name="csY24" fmla="*/ 225458 h 346150"/>
                    <a:gd name="csX25" fmla="*/ 333660 w 410146"/>
                    <a:gd name="csY25" fmla="*/ 121635 h 346150"/>
                    <a:gd name="csX26" fmla="*/ 229838 w 410146"/>
                    <a:gd name="csY26" fmla="*/ 17813 h 346150"/>
                    <a:gd name="csX27" fmla="*/ 126015 w 410146"/>
                    <a:gd name="csY27" fmla="*/ 121635 h 346150"/>
                    <a:gd name="csX28" fmla="*/ 228590 w 410146"/>
                    <a:gd name="csY28" fmla="*/ 225742 h 346150"/>
                    <a:gd name="csX29" fmla="*/ 230028 w 410146"/>
                    <a:gd name="csY29" fmla="*/ 225743 h 346150"/>
                    <a:gd name="csX30" fmla="*/ 229838 w 410146"/>
                    <a:gd name="csY30" fmla="*/ 225458 h 346150"/>
                    <a:gd name="csX31" fmla="*/ 301275 w 410146"/>
                    <a:gd name="csY31" fmla="*/ 163736 h 346150"/>
                    <a:gd name="csX32" fmla="*/ 298951 w 410146"/>
                    <a:gd name="csY32" fmla="*/ 152249 h 346150"/>
                    <a:gd name="csX33" fmla="*/ 298418 w 410146"/>
                    <a:gd name="csY33" fmla="*/ 151925 h 346150"/>
                    <a:gd name="csX34" fmla="*/ 238601 w 410146"/>
                    <a:gd name="csY34" fmla="*/ 117635 h 346150"/>
                    <a:gd name="csX35" fmla="*/ 238601 w 410146"/>
                    <a:gd name="csY35" fmla="*/ 43625 h 346150"/>
                    <a:gd name="csX36" fmla="*/ 229838 w 410146"/>
                    <a:gd name="csY36" fmla="*/ 32862 h 346150"/>
                    <a:gd name="csX37" fmla="*/ 220979 w 410146"/>
                    <a:gd name="csY37" fmla="*/ 41529 h 346150"/>
                    <a:gd name="csX38" fmla="*/ 220979 w 410146"/>
                    <a:gd name="csY38" fmla="*/ 41625 h 346150"/>
                    <a:gd name="csX39" fmla="*/ 220979 w 410146"/>
                    <a:gd name="csY39" fmla="*/ 122016 h 346150"/>
                    <a:gd name="csX40" fmla="*/ 225933 w 410146"/>
                    <a:gd name="csY40" fmla="*/ 129827 h 346150"/>
                    <a:gd name="csX41" fmla="*/ 289560 w 410146"/>
                    <a:gd name="csY41" fmla="*/ 167069 h 346150"/>
                    <a:gd name="csX42" fmla="*/ 300951 w 410146"/>
                    <a:gd name="csY42" fmla="*/ 164969 h 346150"/>
                    <a:gd name="csX43" fmla="*/ 301466 w 410146"/>
                    <a:gd name="csY43" fmla="*/ 164117 h 346150"/>
                    <a:gd name="csX44" fmla="*/ 301275 w 410146"/>
                    <a:gd name="csY44" fmla="*/ 163736 h 346150"/>
                    <a:gd name="csX0" fmla="*/ 320135 w 410146"/>
                    <a:gd name="csY0" fmla="*/ 250032 h 346150"/>
                    <a:gd name="csX1" fmla="*/ 329469 w 410146"/>
                    <a:gd name="csY1" fmla="*/ 259176 h 346150"/>
                    <a:gd name="csX2" fmla="*/ 380904 w 410146"/>
                    <a:gd name="csY2" fmla="*/ 259176 h 346150"/>
                    <a:gd name="csX3" fmla="*/ 87268 w 410146"/>
                    <a:gd name="csY3" fmla="*/ 272267 h 346150"/>
                    <a:gd name="csX4" fmla="*/ 19716 w 410146"/>
                    <a:gd name="csY4" fmla="*/ 120873 h 346150"/>
                    <a:gd name="csX5" fmla="*/ 9858 w 410146"/>
                    <a:gd name="csY5" fmla="*/ 111015 h 346150"/>
                    <a:gd name="csX6" fmla="*/ 0 w 410146"/>
                    <a:gd name="csY6" fmla="*/ 120873 h 346150"/>
                    <a:gd name="csX7" fmla="*/ 230190 w 410146"/>
                    <a:gd name="csY7" fmla="*/ 346137 h 346150"/>
                    <a:gd name="csX8" fmla="*/ 391096 w 410146"/>
                    <a:gd name="csY8" fmla="*/ 277083 h 346150"/>
                    <a:gd name="csX9" fmla="*/ 391096 w 410146"/>
                    <a:gd name="csY9" fmla="*/ 320993 h 346150"/>
                    <a:gd name="csX10" fmla="*/ 400621 w 410146"/>
                    <a:gd name="csY10" fmla="*/ 330518 h 346150"/>
                    <a:gd name="csX11" fmla="*/ 410146 w 410146"/>
                    <a:gd name="csY11" fmla="*/ 320993 h 346150"/>
                    <a:gd name="csX12" fmla="*/ 410146 w 410146"/>
                    <a:gd name="csY12" fmla="*/ 240317 h 346150"/>
                    <a:gd name="csX13" fmla="*/ 329850 w 410146"/>
                    <a:gd name="csY13" fmla="*/ 240317 h 346150"/>
                    <a:gd name="csX14" fmla="*/ 320135 w 410146"/>
                    <a:gd name="csY14" fmla="*/ 249647 h 346150"/>
                    <a:gd name="csX15" fmla="*/ 320135 w 410146"/>
                    <a:gd name="csY15" fmla="*/ 250032 h 346150"/>
                    <a:gd name="csX16" fmla="*/ 229838 w 410146"/>
                    <a:gd name="csY16" fmla="*/ 243079 h 346150"/>
                    <a:gd name="csX17" fmla="*/ 108203 w 410146"/>
                    <a:gd name="csY17" fmla="*/ 121635 h 346150"/>
                    <a:gd name="csX18" fmla="*/ 229647 w 410146"/>
                    <a:gd name="csY18" fmla="*/ 1 h 346150"/>
                    <a:gd name="csX19" fmla="*/ 351281 w 410146"/>
                    <a:gd name="csY19" fmla="*/ 121445 h 346150"/>
                    <a:gd name="csX20" fmla="*/ 351281 w 410146"/>
                    <a:gd name="csY20" fmla="*/ 121635 h 346150"/>
                    <a:gd name="csX21" fmla="*/ 230028 w 410146"/>
                    <a:gd name="csY21" fmla="*/ 243460 h 346150"/>
                    <a:gd name="csX22" fmla="*/ 229838 w 410146"/>
                    <a:gd name="csY22" fmla="*/ 243079 h 346150"/>
                    <a:gd name="csX23" fmla="*/ 229838 w 410146"/>
                    <a:gd name="csY23" fmla="*/ 225458 h 346150"/>
                    <a:gd name="csX24" fmla="*/ 333660 w 410146"/>
                    <a:gd name="csY24" fmla="*/ 121635 h 346150"/>
                    <a:gd name="csX25" fmla="*/ 229838 w 410146"/>
                    <a:gd name="csY25" fmla="*/ 17813 h 346150"/>
                    <a:gd name="csX26" fmla="*/ 126015 w 410146"/>
                    <a:gd name="csY26" fmla="*/ 121635 h 346150"/>
                    <a:gd name="csX27" fmla="*/ 228590 w 410146"/>
                    <a:gd name="csY27" fmla="*/ 225742 h 346150"/>
                    <a:gd name="csX28" fmla="*/ 230028 w 410146"/>
                    <a:gd name="csY28" fmla="*/ 225743 h 346150"/>
                    <a:gd name="csX29" fmla="*/ 229838 w 410146"/>
                    <a:gd name="csY29" fmla="*/ 225458 h 346150"/>
                    <a:gd name="csX30" fmla="*/ 301275 w 410146"/>
                    <a:gd name="csY30" fmla="*/ 163736 h 346150"/>
                    <a:gd name="csX31" fmla="*/ 298951 w 410146"/>
                    <a:gd name="csY31" fmla="*/ 152249 h 346150"/>
                    <a:gd name="csX32" fmla="*/ 298418 w 410146"/>
                    <a:gd name="csY32" fmla="*/ 151925 h 346150"/>
                    <a:gd name="csX33" fmla="*/ 238601 w 410146"/>
                    <a:gd name="csY33" fmla="*/ 117635 h 346150"/>
                    <a:gd name="csX34" fmla="*/ 238601 w 410146"/>
                    <a:gd name="csY34" fmla="*/ 43625 h 346150"/>
                    <a:gd name="csX35" fmla="*/ 229838 w 410146"/>
                    <a:gd name="csY35" fmla="*/ 32862 h 346150"/>
                    <a:gd name="csX36" fmla="*/ 220979 w 410146"/>
                    <a:gd name="csY36" fmla="*/ 41529 h 346150"/>
                    <a:gd name="csX37" fmla="*/ 220979 w 410146"/>
                    <a:gd name="csY37" fmla="*/ 41625 h 346150"/>
                    <a:gd name="csX38" fmla="*/ 220979 w 410146"/>
                    <a:gd name="csY38" fmla="*/ 122016 h 346150"/>
                    <a:gd name="csX39" fmla="*/ 225933 w 410146"/>
                    <a:gd name="csY39" fmla="*/ 129827 h 346150"/>
                    <a:gd name="csX40" fmla="*/ 289560 w 410146"/>
                    <a:gd name="csY40" fmla="*/ 167069 h 346150"/>
                    <a:gd name="csX41" fmla="*/ 300951 w 410146"/>
                    <a:gd name="csY41" fmla="*/ 164969 h 346150"/>
                    <a:gd name="csX42" fmla="*/ 301466 w 410146"/>
                    <a:gd name="csY42" fmla="*/ 164117 h 346150"/>
                    <a:gd name="csX43" fmla="*/ 301275 w 410146"/>
                    <a:gd name="csY43" fmla="*/ 163736 h 346150"/>
                    <a:gd name="csX0" fmla="*/ 320135 w 410146"/>
                    <a:gd name="csY0" fmla="*/ 249647 h 346150"/>
                    <a:gd name="csX1" fmla="*/ 329469 w 410146"/>
                    <a:gd name="csY1" fmla="*/ 259176 h 346150"/>
                    <a:gd name="csX2" fmla="*/ 380904 w 410146"/>
                    <a:gd name="csY2" fmla="*/ 259176 h 346150"/>
                    <a:gd name="csX3" fmla="*/ 87268 w 410146"/>
                    <a:gd name="csY3" fmla="*/ 272267 h 346150"/>
                    <a:gd name="csX4" fmla="*/ 19716 w 410146"/>
                    <a:gd name="csY4" fmla="*/ 120873 h 346150"/>
                    <a:gd name="csX5" fmla="*/ 9858 w 410146"/>
                    <a:gd name="csY5" fmla="*/ 111015 h 346150"/>
                    <a:gd name="csX6" fmla="*/ 0 w 410146"/>
                    <a:gd name="csY6" fmla="*/ 120873 h 346150"/>
                    <a:gd name="csX7" fmla="*/ 230190 w 410146"/>
                    <a:gd name="csY7" fmla="*/ 346137 h 346150"/>
                    <a:gd name="csX8" fmla="*/ 391096 w 410146"/>
                    <a:gd name="csY8" fmla="*/ 277083 h 346150"/>
                    <a:gd name="csX9" fmla="*/ 391096 w 410146"/>
                    <a:gd name="csY9" fmla="*/ 320993 h 346150"/>
                    <a:gd name="csX10" fmla="*/ 400621 w 410146"/>
                    <a:gd name="csY10" fmla="*/ 330518 h 346150"/>
                    <a:gd name="csX11" fmla="*/ 410146 w 410146"/>
                    <a:gd name="csY11" fmla="*/ 320993 h 346150"/>
                    <a:gd name="csX12" fmla="*/ 410146 w 410146"/>
                    <a:gd name="csY12" fmla="*/ 240317 h 346150"/>
                    <a:gd name="csX13" fmla="*/ 329850 w 410146"/>
                    <a:gd name="csY13" fmla="*/ 240317 h 346150"/>
                    <a:gd name="csX14" fmla="*/ 320135 w 410146"/>
                    <a:gd name="csY14" fmla="*/ 249647 h 346150"/>
                    <a:gd name="csX15" fmla="*/ 229838 w 410146"/>
                    <a:gd name="csY15" fmla="*/ 243079 h 346150"/>
                    <a:gd name="csX16" fmla="*/ 108203 w 410146"/>
                    <a:gd name="csY16" fmla="*/ 121635 h 346150"/>
                    <a:gd name="csX17" fmla="*/ 229647 w 410146"/>
                    <a:gd name="csY17" fmla="*/ 1 h 346150"/>
                    <a:gd name="csX18" fmla="*/ 351281 w 410146"/>
                    <a:gd name="csY18" fmla="*/ 121445 h 346150"/>
                    <a:gd name="csX19" fmla="*/ 351281 w 410146"/>
                    <a:gd name="csY19" fmla="*/ 121635 h 346150"/>
                    <a:gd name="csX20" fmla="*/ 230028 w 410146"/>
                    <a:gd name="csY20" fmla="*/ 243460 h 346150"/>
                    <a:gd name="csX21" fmla="*/ 229838 w 410146"/>
                    <a:gd name="csY21" fmla="*/ 243079 h 346150"/>
                    <a:gd name="csX22" fmla="*/ 229838 w 410146"/>
                    <a:gd name="csY22" fmla="*/ 225458 h 346150"/>
                    <a:gd name="csX23" fmla="*/ 333660 w 410146"/>
                    <a:gd name="csY23" fmla="*/ 121635 h 346150"/>
                    <a:gd name="csX24" fmla="*/ 229838 w 410146"/>
                    <a:gd name="csY24" fmla="*/ 17813 h 346150"/>
                    <a:gd name="csX25" fmla="*/ 126015 w 410146"/>
                    <a:gd name="csY25" fmla="*/ 121635 h 346150"/>
                    <a:gd name="csX26" fmla="*/ 228590 w 410146"/>
                    <a:gd name="csY26" fmla="*/ 225742 h 346150"/>
                    <a:gd name="csX27" fmla="*/ 230028 w 410146"/>
                    <a:gd name="csY27" fmla="*/ 225743 h 346150"/>
                    <a:gd name="csX28" fmla="*/ 229838 w 410146"/>
                    <a:gd name="csY28" fmla="*/ 225458 h 346150"/>
                    <a:gd name="csX29" fmla="*/ 301275 w 410146"/>
                    <a:gd name="csY29" fmla="*/ 163736 h 346150"/>
                    <a:gd name="csX30" fmla="*/ 298951 w 410146"/>
                    <a:gd name="csY30" fmla="*/ 152249 h 346150"/>
                    <a:gd name="csX31" fmla="*/ 298418 w 410146"/>
                    <a:gd name="csY31" fmla="*/ 151925 h 346150"/>
                    <a:gd name="csX32" fmla="*/ 238601 w 410146"/>
                    <a:gd name="csY32" fmla="*/ 117635 h 346150"/>
                    <a:gd name="csX33" fmla="*/ 238601 w 410146"/>
                    <a:gd name="csY33" fmla="*/ 43625 h 346150"/>
                    <a:gd name="csX34" fmla="*/ 229838 w 410146"/>
                    <a:gd name="csY34" fmla="*/ 32862 h 346150"/>
                    <a:gd name="csX35" fmla="*/ 220979 w 410146"/>
                    <a:gd name="csY35" fmla="*/ 41529 h 346150"/>
                    <a:gd name="csX36" fmla="*/ 220979 w 410146"/>
                    <a:gd name="csY36" fmla="*/ 41625 h 346150"/>
                    <a:gd name="csX37" fmla="*/ 220979 w 410146"/>
                    <a:gd name="csY37" fmla="*/ 122016 h 346150"/>
                    <a:gd name="csX38" fmla="*/ 225933 w 410146"/>
                    <a:gd name="csY38" fmla="*/ 129827 h 346150"/>
                    <a:gd name="csX39" fmla="*/ 289560 w 410146"/>
                    <a:gd name="csY39" fmla="*/ 167069 h 346150"/>
                    <a:gd name="csX40" fmla="*/ 300951 w 410146"/>
                    <a:gd name="csY40" fmla="*/ 164969 h 346150"/>
                    <a:gd name="csX41" fmla="*/ 301466 w 410146"/>
                    <a:gd name="csY41" fmla="*/ 164117 h 346150"/>
                    <a:gd name="csX42" fmla="*/ 301275 w 410146"/>
                    <a:gd name="csY42" fmla="*/ 163736 h 346150"/>
                    <a:gd name="csX0" fmla="*/ 329850 w 410146"/>
                    <a:gd name="csY0" fmla="*/ 240317 h 346150"/>
                    <a:gd name="csX1" fmla="*/ 329469 w 410146"/>
                    <a:gd name="csY1" fmla="*/ 259176 h 346150"/>
                    <a:gd name="csX2" fmla="*/ 380904 w 410146"/>
                    <a:gd name="csY2" fmla="*/ 259176 h 346150"/>
                    <a:gd name="csX3" fmla="*/ 87268 w 410146"/>
                    <a:gd name="csY3" fmla="*/ 272267 h 346150"/>
                    <a:gd name="csX4" fmla="*/ 19716 w 410146"/>
                    <a:gd name="csY4" fmla="*/ 120873 h 346150"/>
                    <a:gd name="csX5" fmla="*/ 9858 w 410146"/>
                    <a:gd name="csY5" fmla="*/ 111015 h 346150"/>
                    <a:gd name="csX6" fmla="*/ 0 w 410146"/>
                    <a:gd name="csY6" fmla="*/ 120873 h 346150"/>
                    <a:gd name="csX7" fmla="*/ 230190 w 410146"/>
                    <a:gd name="csY7" fmla="*/ 346137 h 346150"/>
                    <a:gd name="csX8" fmla="*/ 391096 w 410146"/>
                    <a:gd name="csY8" fmla="*/ 277083 h 346150"/>
                    <a:gd name="csX9" fmla="*/ 391096 w 410146"/>
                    <a:gd name="csY9" fmla="*/ 320993 h 346150"/>
                    <a:gd name="csX10" fmla="*/ 400621 w 410146"/>
                    <a:gd name="csY10" fmla="*/ 330518 h 346150"/>
                    <a:gd name="csX11" fmla="*/ 410146 w 410146"/>
                    <a:gd name="csY11" fmla="*/ 320993 h 346150"/>
                    <a:gd name="csX12" fmla="*/ 410146 w 410146"/>
                    <a:gd name="csY12" fmla="*/ 240317 h 346150"/>
                    <a:gd name="csX13" fmla="*/ 329850 w 410146"/>
                    <a:gd name="csY13" fmla="*/ 240317 h 346150"/>
                    <a:gd name="csX14" fmla="*/ 229838 w 410146"/>
                    <a:gd name="csY14" fmla="*/ 243079 h 346150"/>
                    <a:gd name="csX15" fmla="*/ 108203 w 410146"/>
                    <a:gd name="csY15" fmla="*/ 121635 h 346150"/>
                    <a:gd name="csX16" fmla="*/ 229647 w 410146"/>
                    <a:gd name="csY16" fmla="*/ 1 h 346150"/>
                    <a:gd name="csX17" fmla="*/ 351281 w 410146"/>
                    <a:gd name="csY17" fmla="*/ 121445 h 346150"/>
                    <a:gd name="csX18" fmla="*/ 351281 w 410146"/>
                    <a:gd name="csY18" fmla="*/ 121635 h 346150"/>
                    <a:gd name="csX19" fmla="*/ 230028 w 410146"/>
                    <a:gd name="csY19" fmla="*/ 243460 h 346150"/>
                    <a:gd name="csX20" fmla="*/ 229838 w 410146"/>
                    <a:gd name="csY20" fmla="*/ 243079 h 346150"/>
                    <a:gd name="csX21" fmla="*/ 229838 w 410146"/>
                    <a:gd name="csY21" fmla="*/ 225458 h 346150"/>
                    <a:gd name="csX22" fmla="*/ 333660 w 410146"/>
                    <a:gd name="csY22" fmla="*/ 121635 h 346150"/>
                    <a:gd name="csX23" fmla="*/ 229838 w 410146"/>
                    <a:gd name="csY23" fmla="*/ 17813 h 346150"/>
                    <a:gd name="csX24" fmla="*/ 126015 w 410146"/>
                    <a:gd name="csY24" fmla="*/ 121635 h 346150"/>
                    <a:gd name="csX25" fmla="*/ 228590 w 410146"/>
                    <a:gd name="csY25" fmla="*/ 225742 h 346150"/>
                    <a:gd name="csX26" fmla="*/ 230028 w 410146"/>
                    <a:gd name="csY26" fmla="*/ 225743 h 346150"/>
                    <a:gd name="csX27" fmla="*/ 229838 w 410146"/>
                    <a:gd name="csY27" fmla="*/ 225458 h 346150"/>
                    <a:gd name="csX28" fmla="*/ 301275 w 410146"/>
                    <a:gd name="csY28" fmla="*/ 163736 h 346150"/>
                    <a:gd name="csX29" fmla="*/ 298951 w 410146"/>
                    <a:gd name="csY29" fmla="*/ 152249 h 346150"/>
                    <a:gd name="csX30" fmla="*/ 298418 w 410146"/>
                    <a:gd name="csY30" fmla="*/ 151925 h 346150"/>
                    <a:gd name="csX31" fmla="*/ 238601 w 410146"/>
                    <a:gd name="csY31" fmla="*/ 117635 h 346150"/>
                    <a:gd name="csX32" fmla="*/ 238601 w 410146"/>
                    <a:gd name="csY32" fmla="*/ 43625 h 346150"/>
                    <a:gd name="csX33" fmla="*/ 229838 w 410146"/>
                    <a:gd name="csY33" fmla="*/ 32862 h 346150"/>
                    <a:gd name="csX34" fmla="*/ 220979 w 410146"/>
                    <a:gd name="csY34" fmla="*/ 41529 h 346150"/>
                    <a:gd name="csX35" fmla="*/ 220979 w 410146"/>
                    <a:gd name="csY35" fmla="*/ 41625 h 346150"/>
                    <a:gd name="csX36" fmla="*/ 220979 w 410146"/>
                    <a:gd name="csY36" fmla="*/ 122016 h 346150"/>
                    <a:gd name="csX37" fmla="*/ 225933 w 410146"/>
                    <a:gd name="csY37" fmla="*/ 129827 h 346150"/>
                    <a:gd name="csX38" fmla="*/ 289560 w 410146"/>
                    <a:gd name="csY38" fmla="*/ 167069 h 346150"/>
                    <a:gd name="csX39" fmla="*/ 300951 w 410146"/>
                    <a:gd name="csY39" fmla="*/ 164969 h 346150"/>
                    <a:gd name="csX40" fmla="*/ 301466 w 410146"/>
                    <a:gd name="csY40" fmla="*/ 164117 h 346150"/>
                    <a:gd name="csX41" fmla="*/ 301275 w 410146"/>
                    <a:gd name="csY41" fmla="*/ 163736 h 346150"/>
                    <a:gd name="csX0" fmla="*/ 329850 w 410146"/>
                    <a:gd name="csY0" fmla="*/ 240317 h 346150"/>
                    <a:gd name="csX1" fmla="*/ 380904 w 410146"/>
                    <a:gd name="csY1" fmla="*/ 259176 h 346150"/>
                    <a:gd name="csX2" fmla="*/ 87268 w 410146"/>
                    <a:gd name="csY2" fmla="*/ 272267 h 346150"/>
                    <a:gd name="csX3" fmla="*/ 19716 w 410146"/>
                    <a:gd name="csY3" fmla="*/ 120873 h 346150"/>
                    <a:gd name="csX4" fmla="*/ 9858 w 410146"/>
                    <a:gd name="csY4" fmla="*/ 111015 h 346150"/>
                    <a:gd name="csX5" fmla="*/ 0 w 410146"/>
                    <a:gd name="csY5" fmla="*/ 120873 h 346150"/>
                    <a:gd name="csX6" fmla="*/ 230190 w 410146"/>
                    <a:gd name="csY6" fmla="*/ 346137 h 346150"/>
                    <a:gd name="csX7" fmla="*/ 391096 w 410146"/>
                    <a:gd name="csY7" fmla="*/ 277083 h 346150"/>
                    <a:gd name="csX8" fmla="*/ 391096 w 410146"/>
                    <a:gd name="csY8" fmla="*/ 320993 h 346150"/>
                    <a:gd name="csX9" fmla="*/ 400621 w 410146"/>
                    <a:gd name="csY9" fmla="*/ 330518 h 346150"/>
                    <a:gd name="csX10" fmla="*/ 410146 w 410146"/>
                    <a:gd name="csY10" fmla="*/ 320993 h 346150"/>
                    <a:gd name="csX11" fmla="*/ 410146 w 410146"/>
                    <a:gd name="csY11" fmla="*/ 240317 h 346150"/>
                    <a:gd name="csX12" fmla="*/ 329850 w 410146"/>
                    <a:gd name="csY12" fmla="*/ 240317 h 346150"/>
                    <a:gd name="csX13" fmla="*/ 229838 w 410146"/>
                    <a:gd name="csY13" fmla="*/ 243079 h 346150"/>
                    <a:gd name="csX14" fmla="*/ 108203 w 410146"/>
                    <a:gd name="csY14" fmla="*/ 121635 h 346150"/>
                    <a:gd name="csX15" fmla="*/ 229647 w 410146"/>
                    <a:gd name="csY15" fmla="*/ 1 h 346150"/>
                    <a:gd name="csX16" fmla="*/ 351281 w 410146"/>
                    <a:gd name="csY16" fmla="*/ 121445 h 346150"/>
                    <a:gd name="csX17" fmla="*/ 351281 w 410146"/>
                    <a:gd name="csY17" fmla="*/ 121635 h 346150"/>
                    <a:gd name="csX18" fmla="*/ 230028 w 410146"/>
                    <a:gd name="csY18" fmla="*/ 243460 h 346150"/>
                    <a:gd name="csX19" fmla="*/ 229838 w 410146"/>
                    <a:gd name="csY19" fmla="*/ 243079 h 346150"/>
                    <a:gd name="csX20" fmla="*/ 229838 w 410146"/>
                    <a:gd name="csY20" fmla="*/ 225458 h 346150"/>
                    <a:gd name="csX21" fmla="*/ 333660 w 410146"/>
                    <a:gd name="csY21" fmla="*/ 121635 h 346150"/>
                    <a:gd name="csX22" fmla="*/ 229838 w 410146"/>
                    <a:gd name="csY22" fmla="*/ 17813 h 346150"/>
                    <a:gd name="csX23" fmla="*/ 126015 w 410146"/>
                    <a:gd name="csY23" fmla="*/ 121635 h 346150"/>
                    <a:gd name="csX24" fmla="*/ 228590 w 410146"/>
                    <a:gd name="csY24" fmla="*/ 225742 h 346150"/>
                    <a:gd name="csX25" fmla="*/ 230028 w 410146"/>
                    <a:gd name="csY25" fmla="*/ 225743 h 346150"/>
                    <a:gd name="csX26" fmla="*/ 229838 w 410146"/>
                    <a:gd name="csY26" fmla="*/ 225458 h 346150"/>
                    <a:gd name="csX27" fmla="*/ 301275 w 410146"/>
                    <a:gd name="csY27" fmla="*/ 163736 h 346150"/>
                    <a:gd name="csX28" fmla="*/ 298951 w 410146"/>
                    <a:gd name="csY28" fmla="*/ 152249 h 346150"/>
                    <a:gd name="csX29" fmla="*/ 298418 w 410146"/>
                    <a:gd name="csY29" fmla="*/ 151925 h 346150"/>
                    <a:gd name="csX30" fmla="*/ 238601 w 410146"/>
                    <a:gd name="csY30" fmla="*/ 117635 h 346150"/>
                    <a:gd name="csX31" fmla="*/ 238601 w 410146"/>
                    <a:gd name="csY31" fmla="*/ 43625 h 346150"/>
                    <a:gd name="csX32" fmla="*/ 229838 w 410146"/>
                    <a:gd name="csY32" fmla="*/ 32862 h 346150"/>
                    <a:gd name="csX33" fmla="*/ 220979 w 410146"/>
                    <a:gd name="csY33" fmla="*/ 41529 h 346150"/>
                    <a:gd name="csX34" fmla="*/ 220979 w 410146"/>
                    <a:gd name="csY34" fmla="*/ 41625 h 346150"/>
                    <a:gd name="csX35" fmla="*/ 220979 w 410146"/>
                    <a:gd name="csY35" fmla="*/ 122016 h 346150"/>
                    <a:gd name="csX36" fmla="*/ 225933 w 410146"/>
                    <a:gd name="csY36" fmla="*/ 129827 h 346150"/>
                    <a:gd name="csX37" fmla="*/ 289560 w 410146"/>
                    <a:gd name="csY37" fmla="*/ 167069 h 346150"/>
                    <a:gd name="csX38" fmla="*/ 300951 w 410146"/>
                    <a:gd name="csY38" fmla="*/ 164969 h 346150"/>
                    <a:gd name="csX39" fmla="*/ 301466 w 410146"/>
                    <a:gd name="csY39" fmla="*/ 164117 h 346150"/>
                    <a:gd name="csX40" fmla="*/ 301275 w 410146"/>
                    <a:gd name="csY40" fmla="*/ 163736 h 346150"/>
                    <a:gd name="csX0" fmla="*/ 410146 w 410146"/>
                    <a:gd name="csY0" fmla="*/ 240317 h 346150"/>
                    <a:gd name="csX1" fmla="*/ 380904 w 410146"/>
                    <a:gd name="csY1" fmla="*/ 259176 h 346150"/>
                    <a:gd name="csX2" fmla="*/ 87268 w 410146"/>
                    <a:gd name="csY2" fmla="*/ 272267 h 346150"/>
                    <a:gd name="csX3" fmla="*/ 19716 w 410146"/>
                    <a:gd name="csY3" fmla="*/ 120873 h 346150"/>
                    <a:gd name="csX4" fmla="*/ 9858 w 410146"/>
                    <a:gd name="csY4" fmla="*/ 111015 h 346150"/>
                    <a:gd name="csX5" fmla="*/ 0 w 410146"/>
                    <a:gd name="csY5" fmla="*/ 120873 h 346150"/>
                    <a:gd name="csX6" fmla="*/ 230190 w 410146"/>
                    <a:gd name="csY6" fmla="*/ 346137 h 346150"/>
                    <a:gd name="csX7" fmla="*/ 391096 w 410146"/>
                    <a:gd name="csY7" fmla="*/ 277083 h 346150"/>
                    <a:gd name="csX8" fmla="*/ 391096 w 410146"/>
                    <a:gd name="csY8" fmla="*/ 320993 h 346150"/>
                    <a:gd name="csX9" fmla="*/ 400621 w 410146"/>
                    <a:gd name="csY9" fmla="*/ 330518 h 346150"/>
                    <a:gd name="csX10" fmla="*/ 410146 w 410146"/>
                    <a:gd name="csY10" fmla="*/ 320993 h 346150"/>
                    <a:gd name="csX11" fmla="*/ 410146 w 410146"/>
                    <a:gd name="csY11" fmla="*/ 240317 h 346150"/>
                    <a:gd name="csX12" fmla="*/ 229838 w 410146"/>
                    <a:gd name="csY12" fmla="*/ 243079 h 346150"/>
                    <a:gd name="csX13" fmla="*/ 108203 w 410146"/>
                    <a:gd name="csY13" fmla="*/ 121635 h 346150"/>
                    <a:gd name="csX14" fmla="*/ 229647 w 410146"/>
                    <a:gd name="csY14" fmla="*/ 1 h 346150"/>
                    <a:gd name="csX15" fmla="*/ 351281 w 410146"/>
                    <a:gd name="csY15" fmla="*/ 121445 h 346150"/>
                    <a:gd name="csX16" fmla="*/ 351281 w 410146"/>
                    <a:gd name="csY16" fmla="*/ 121635 h 346150"/>
                    <a:gd name="csX17" fmla="*/ 230028 w 410146"/>
                    <a:gd name="csY17" fmla="*/ 243460 h 346150"/>
                    <a:gd name="csX18" fmla="*/ 229838 w 410146"/>
                    <a:gd name="csY18" fmla="*/ 243079 h 346150"/>
                    <a:gd name="csX19" fmla="*/ 229838 w 410146"/>
                    <a:gd name="csY19" fmla="*/ 225458 h 346150"/>
                    <a:gd name="csX20" fmla="*/ 333660 w 410146"/>
                    <a:gd name="csY20" fmla="*/ 121635 h 346150"/>
                    <a:gd name="csX21" fmla="*/ 229838 w 410146"/>
                    <a:gd name="csY21" fmla="*/ 17813 h 346150"/>
                    <a:gd name="csX22" fmla="*/ 126015 w 410146"/>
                    <a:gd name="csY22" fmla="*/ 121635 h 346150"/>
                    <a:gd name="csX23" fmla="*/ 228590 w 410146"/>
                    <a:gd name="csY23" fmla="*/ 225742 h 346150"/>
                    <a:gd name="csX24" fmla="*/ 230028 w 410146"/>
                    <a:gd name="csY24" fmla="*/ 225743 h 346150"/>
                    <a:gd name="csX25" fmla="*/ 229838 w 410146"/>
                    <a:gd name="csY25" fmla="*/ 225458 h 346150"/>
                    <a:gd name="csX26" fmla="*/ 301275 w 410146"/>
                    <a:gd name="csY26" fmla="*/ 163736 h 346150"/>
                    <a:gd name="csX27" fmla="*/ 298951 w 410146"/>
                    <a:gd name="csY27" fmla="*/ 152249 h 346150"/>
                    <a:gd name="csX28" fmla="*/ 298418 w 410146"/>
                    <a:gd name="csY28" fmla="*/ 151925 h 346150"/>
                    <a:gd name="csX29" fmla="*/ 238601 w 410146"/>
                    <a:gd name="csY29" fmla="*/ 117635 h 346150"/>
                    <a:gd name="csX30" fmla="*/ 238601 w 410146"/>
                    <a:gd name="csY30" fmla="*/ 43625 h 346150"/>
                    <a:gd name="csX31" fmla="*/ 229838 w 410146"/>
                    <a:gd name="csY31" fmla="*/ 32862 h 346150"/>
                    <a:gd name="csX32" fmla="*/ 220979 w 410146"/>
                    <a:gd name="csY32" fmla="*/ 41529 h 346150"/>
                    <a:gd name="csX33" fmla="*/ 220979 w 410146"/>
                    <a:gd name="csY33" fmla="*/ 41625 h 346150"/>
                    <a:gd name="csX34" fmla="*/ 220979 w 410146"/>
                    <a:gd name="csY34" fmla="*/ 122016 h 346150"/>
                    <a:gd name="csX35" fmla="*/ 225933 w 410146"/>
                    <a:gd name="csY35" fmla="*/ 129827 h 346150"/>
                    <a:gd name="csX36" fmla="*/ 289560 w 410146"/>
                    <a:gd name="csY36" fmla="*/ 167069 h 346150"/>
                    <a:gd name="csX37" fmla="*/ 300951 w 410146"/>
                    <a:gd name="csY37" fmla="*/ 164969 h 346150"/>
                    <a:gd name="csX38" fmla="*/ 301466 w 410146"/>
                    <a:gd name="csY38" fmla="*/ 164117 h 346150"/>
                    <a:gd name="csX39" fmla="*/ 301275 w 410146"/>
                    <a:gd name="csY39" fmla="*/ 163736 h 346150"/>
                    <a:gd name="csX0" fmla="*/ 410146 w 410146"/>
                    <a:gd name="csY0" fmla="*/ 320993 h 346150"/>
                    <a:gd name="csX1" fmla="*/ 380904 w 410146"/>
                    <a:gd name="csY1" fmla="*/ 259176 h 346150"/>
                    <a:gd name="csX2" fmla="*/ 87268 w 410146"/>
                    <a:gd name="csY2" fmla="*/ 272267 h 346150"/>
                    <a:gd name="csX3" fmla="*/ 19716 w 410146"/>
                    <a:gd name="csY3" fmla="*/ 120873 h 346150"/>
                    <a:gd name="csX4" fmla="*/ 9858 w 410146"/>
                    <a:gd name="csY4" fmla="*/ 111015 h 346150"/>
                    <a:gd name="csX5" fmla="*/ 0 w 410146"/>
                    <a:gd name="csY5" fmla="*/ 120873 h 346150"/>
                    <a:gd name="csX6" fmla="*/ 230190 w 410146"/>
                    <a:gd name="csY6" fmla="*/ 346137 h 346150"/>
                    <a:gd name="csX7" fmla="*/ 391096 w 410146"/>
                    <a:gd name="csY7" fmla="*/ 277083 h 346150"/>
                    <a:gd name="csX8" fmla="*/ 391096 w 410146"/>
                    <a:gd name="csY8" fmla="*/ 320993 h 346150"/>
                    <a:gd name="csX9" fmla="*/ 400621 w 410146"/>
                    <a:gd name="csY9" fmla="*/ 330518 h 346150"/>
                    <a:gd name="csX10" fmla="*/ 410146 w 410146"/>
                    <a:gd name="csY10" fmla="*/ 320993 h 346150"/>
                    <a:gd name="csX11" fmla="*/ 229838 w 410146"/>
                    <a:gd name="csY11" fmla="*/ 243079 h 346150"/>
                    <a:gd name="csX12" fmla="*/ 108203 w 410146"/>
                    <a:gd name="csY12" fmla="*/ 121635 h 346150"/>
                    <a:gd name="csX13" fmla="*/ 229647 w 410146"/>
                    <a:gd name="csY13" fmla="*/ 1 h 346150"/>
                    <a:gd name="csX14" fmla="*/ 351281 w 410146"/>
                    <a:gd name="csY14" fmla="*/ 121445 h 346150"/>
                    <a:gd name="csX15" fmla="*/ 351281 w 410146"/>
                    <a:gd name="csY15" fmla="*/ 121635 h 346150"/>
                    <a:gd name="csX16" fmla="*/ 230028 w 410146"/>
                    <a:gd name="csY16" fmla="*/ 243460 h 346150"/>
                    <a:gd name="csX17" fmla="*/ 229838 w 410146"/>
                    <a:gd name="csY17" fmla="*/ 243079 h 346150"/>
                    <a:gd name="csX18" fmla="*/ 229838 w 410146"/>
                    <a:gd name="csY18" fmla="*/ 225458 h 346150"/>
                    <a:gd name="csX19" fmla="*/ 333660 w 410146"/>
                    <a:gd name="csY19" fmla="*/ 121635 h 346150"/>
                    <a:gd name="csX20" fmla="*/ 229838 w 410146"/>
                    <a:gd name="csY20" fmla="*/ 17813 h 346150"/>
                    <a:gd name="csX21" fmla="*/ 126015 w 410146"/>
                    <a:gd name="csY21" fmla="*/ 121635 h 346150"/>
                    <a:gd name="csX22" fmla="*/ 228590 w 410146"/>
                    <a:gd name="csY22" fmla="*/ 225742 h 346150"/>
                    <a:gd name="csX23" fmla="*/ 230028 w 410146"/>
                    <a:gd name="csY23" fmla="*/ 225743 h 346150"/>
                    <a:gd name="csX24" fmla="*/ 229838 w 410146"/>
                    <a:gd name="csY24" fmla="*/ 225458 h 346150"/>
                    <a:gd name="csX25" fmla="*/ 301275 w 410146"/>
                    <a:gd name="csY25" fmla="*/ 163736 h 346150"/>
                    <a:gd name="csX26" fmla="*/ 298951 w 410146"/>
                    <a:gd name="csY26" fmla="*/ 152249 h 346150"/>
                    <a:gd name="csX27" fmla="*/ 298418 w 410146"/>
                    <a:gd name="csY27" fmla="*/ 151925 h 346150"/>
                    <a:gd name="csX28" fmla="*/ 238601 w 410146"/>
                    <a:gd name="csY28" fmla="*/ 117635 h 346150"/>
                    <a:gd name="csX29" fmla="*/ 238601 w 410146"/>
                    <a:gd name="csY29" fmla="*/ 43625 h 346150"/>
                    <a:gd name="csX30" fmla="*/ 229838 w 410146"/>
                    <a:gd name="csY30" fmla="*/ 32862 h 346150"/>
                    <a:gd name="csX31" fmla="*/ 220979 w 410146"/>
                    <a:gd name="csY31" fmla="*/ 41529 h 346150"/>
                    <a:gd name="csX32" fmla="*/ 220979 w 410146"/>
                    <a:gd name="csY32" fmla="*/ 41625 h 346150"/>
                    <a:gd name="csX33" fmla="*/ 220979 w 410146"/>
                    <a:gd name="csY33" fmla="*/ 122016 h 346150"/>
                    <a:gd name="csX34" fmla="*/ 225933 w 410146"/>
                    <a:gd name="csY34" fmla="*/ 129827 h 346150"/>
                    <a:gd name="csX35" fmla="*/ 289560 w 410146"/>
                    <a:gd name="csY35" fmla="*/ 167069 h 346150"/>
                    <a:gd name="csX36" fmla="*/ 300951 w 410146"/>
                    <a:gd name="csY36" fmla="*/ 164969 h 346150"/>
                    <a:gd name="csX37" fmla="*/ 301466 w 410146"/>
                    <a:gd name="csY37" fmla="*/ 164117 h 346150"/>
                    <a:gd name="csX38" fmla="*/ 301275 w 410146"/>
                    <a:gd name="csY38" fmla="*/ 163736 h 346150"/>
                    <a:gd name="csX0" fmla="*/ 410146 w 410146"/>
                    <a:gd name="csY0" fmla="*/ 320993 h 346150"/>
                    <a:gd name="csX1" fmla="*/ 87268 w 410146"/>
                    <a:gd name="csY1" fmla="*/ 272267 h 346150"/>
                    <a:gd name="csX2" fmla="*/ 19716 w 410146"/>
                    <a:gd name="csY2" fmla="*/ 120873 h 346150"/>
                    <a:gd name="csX3" fmla="*/ 9858 w 410146"/>
                    <a:gd name="csY3" fmla="*/ 111015 h 346150"/>
                    <a:gd name="csX4" fmla="*/ 0 w 410146"/>
                    <a:gd name="csY4" fmla="*/ 120873 h 346150"/>
                    <a:gd name="csX5" fmla="*/ 230190 w 410146"/>
                    <a:gd name="csY5" fmla="*/ 346137 h 346150"/>
                    <a:gd name="csX6" fmla="*/ 391096 w 410146"/>
                    <a:gd name="csY6" fmla="*/ 277083 h 346150"/>
                    <a:gd name="csX7" fmla="*/ 391096 w 410146"/>
                    <a:gd name="csY7" fmla="*/ 320993 h 346150"/>
                    <a:gd name="csX8" fmla="*/ 400621 w 410146"/>
                    <a:gd name="csY8" fmla="*/ 330518 h 346150"/>
                    <a:gd name="csX9" fmla="*/ 410146 w 410146"/>
                    <a:gd name="csY9" fmla="*/ 320993 h 346150"/>
                    <a:gd name="csX10" fmla="*/ 229838 w 410146"/>
                    <a:gd name="csY10" fmla="*/ 243079 h 346150"/>
                    <a:gd name="csX11" fmla="*/ 108203 w 410146"/>
                    <a:gd name="csY11" fmla="*/ 121635 h 346150"/>
                    <a:gd name="csX12" fmla="*/ 229647 w 410146"/>
                    <a:gd name="csY12" fmla="*/ 1 h 346150"/>
                    <a:gd name="csX13" fmla="*/ 351281 w 410146"/>
                    <a:gd name="csY13" fmla="*/ 121445 h 346150"/>
                    <a:gd name="csX14" fmla="*/ 351281 w 410146"/>
                    <a:gd name="csY14" fmla="*/ 121635 h 346150"/>
                    <a:gd name="csX15" fmla="*/ 230028 w 410146"/>
                    <a:gd name="csY15" fmla="*/ 243460 h 346150"/>
                    <a:gd name="csX16" fmla="*/ 229838 w 410146"/>
                    <a:gd name="csY16" fmla="*/ 243079 h 346150"/>
                    <a:gd name="csX17" fmla="*/ 229838 w 410146"/>
                    <a:gd name="csY17" fmla="*/ 225458 h 346150"/>
                    <a:gd name="csX18" fmla="*/ 333660 w 410146"/>
                    <a:gd name="csY18" fmla="*/ 121635 h 346150"/>
                    <a:gd name="csX19" fmla="*/ 229838 w 410146"/>
                    <a:gd name="csY19" fmla="*/ 17813 h 346150"/>
                    <a:gd name="csX20" fmla="*/ 126015 w 410146"/>
                    <a:gd name="csY20" fmla="*/ 121635 h 346150"/>
                    <a:gd name="csX21" fmla="*/ 228590 w 410146"/>
                    <a:gd name="csY21" fmla="*/ 225742 h 346150"/>
                    <a:gd name="csX22" fmla="*/ 230028 w 410146"/>
                    <a:gd name="csY22" fmla="*/ 225743 h 346150"/>
                    <a:gd name="csX23" fmla="*/ 229838 w 410146"/>
                    <a:gd name="csY23" fmla="*/ 225458 h 346150"/>
                    <a:gd name="csX24" fmla="*/ 301275 w 410146"/>
                    <a:gd name="csY24" fmla="*/ 163736 h 346150"/>
                    <a:gd name="csX25" fmla="*/ 298951 w 410146"/>
                    <a:gd name="csY25" fmla="*/ 152249 h 346150"/>
                    <a:gd name="csX26" fmla="*/ 298418 w 410146"/>
                    <a:gd name="csY26" fmla="*/ 151925 h 346150"/>
                    <a:gd name="csX27" fmla="*/ 238601 w 410146"/>
                    <a:gd name="csY27" fmla="*/ 117635 h 346150"/>
                    <a:gd name="csX28" fmla="*/ 238601 w 410146"/>
                    <a:gd name="csY28" fmla="*/ 43625 h 346150"/>
                    <a:gd name="csX29" fmla="*/ 229838 w 410146"/>
                    <a:gd name="csY29" fmla="*/ 32862 h 346150"/>
                    <a:gd name="csX30" fmla="*/ 220979 w 410146"/>
                    <a:gd name="csY30" fmla="*/ 41529 h 346150"/>
                    <a:gd name="csX31" fmla="*/ 220979 w 410146"/>
                    <a:gd name="csY31" fmla="*/ 41625 h 346150"/>
                    <a:gd name="csX32" fmla="*/ 220979 w 410146"/>
                    <a:gd name="csY32" fmla="*/ 122016 h 346150"/>
                    <a:gd name="csX33" fmla="*/ 225933 w 410146"/>
                    <a:gd name="csY33" fmla="*/ 129827 h 346150"/>
                    <a:gd name="csX34" fmla="*/ 289560 w 410146"/>
                    <a:gd name="csY34" fmla="*/ 167069 h 346150"/>
                    <a:gd name="csX35" fmla="*/ 300951 w 410146"/>
                    <a:gd name="csY35" fmla="*/ 164969 h 346150"/>
                    <a:gd name="csX36" fmla="*/ 301466 w 410146"/>
                    <a:gd name="csY36" fmla="*/ 164117 h 346150"/>
                    <a:gd name="csX37" fmla="*/ 301275 w 410146"/>
                    <a:gd name="csY37" fmla="*/ 163736 h 346150"/>
                    <a:gd name="csX0" fmla="*/ 410146 w 410146"/>
                    <a:gd name="csY0" fmla="*/ 320993 h 356721"/>
                    <a:gd name="csX1" fmla="*/ 87268 w 410146"/>
                    <a:gd name="csY1" fmla="*/ 272267 h 356721"/>
                    <a:gd name="csX2" fmla="*/ 19716 w 410146"/>
                    <a:gd name="csY2" fmla="*/ 120873 h 356721"/>
                    <a:gd name="csX3" fmla="*/ 9858 w 410146"/>
                    <a:gd name="csY3" fmla="*/ 111015 h 356721"/>
                    <a:gd name="csX4" fmla="*/ 0 w 410146"/>
                    <a:gd name="csY4" fmla="*/ 120873 h 356721"/>
                    <a:gd name="csX5" fmla="*/ 230190 w 410146"/>
                    <a:gd name="csY5" fmla="*/ 346137 h 356721"/>
                    <a:gd name="csX6" fmla="*/ 391096 w 410146"/>
                    <a:gd name="csY6" fmla="*/ 320993 h 356721"/>
                    <a:gd name="csX7" fmla="*/ 400621 w 410146"/>
                    <a:gd name="csY7" fmla="*/ 330518 h 356721"/>
                    <a:gd name="csX8" fmla="*/ 410146 w 410146"/>
                    <a:gd name="csY8" fmla="*/ 320993 h 356721"/>
                    <a:gd name="csX9" fmla="*/ 229838 w 410146"/>
                    <a:gd name="csY9" fmla="*/ 243079 h 356721"/>
                    <a:gd name="csX10" fmla="*/ 108203 w 410146"/>
                    <a:gd name="csY10" fmla="*/ 121635 h 356721"/>
                    <a:gd name="csX11" fmla="*/ 229647 w 410146"/>
                    <a:gd name="csY11" fmla="*/ 1 h 356721"/>
                    <a:gd name="csX12" fmla="*/ 351281 w 410146"/>
                    <a:gd name="csY12" fmla="*/ 121445 h 356721"/>
                    <a:gd name="csX13" fmla="*/ 351281 w 410146"/>
                    <a:gd name="csY13" fmla="*/ 121635 h 356721"/>
                    <a:gd name="csX14" fmla="*/ 230028 w 410146"/>
                    <a:gd name="csY14" fmla="*/ 243460 h 356721"/>
                    <a:gd name="csX15" fmla="*/ 229838 w 410146"/>
                    <a:gd name="csY15" fmla="*/ 243079 h 356721"/>
                    <a:gd name="csX16" fmla="*/ 229838 w 410146"/>
                    <a:gd name="csY16" fmla="*/ 225458 h 356721"/>
                    <a:gd name="csX17" fmla="*/ 333660 w 410146"/>
                    <a:gd name="csY17" fmla="*/ 121635 h 356721"/>
                    <a:gd name="csX18" fmla="*/ 229838 w 410146"/>
                    <a:gd name="csY18" fmla="*/ 17813 h 356721"/>
                    <a:gd name="csX19" fmla="*/ 126015 w 410146"/>
                    <a:gd name="csY19" fmla="*/ 121635 h 356721"/>
                    <a:gd name="csX20" fmla="*/ 228590 w 410146"/>
                    <a:gd name="csY20" fmla="*/ 225742 h 356721"/>
                    <a:gd name="csX21" fmla="*/ 230028 w 410146"/>
                    <a:gd name="csY21" fmla="*/ 225743 h 356721"/>
                    <a:gd name="csX22" fmla="*/ 229838 w 410146"/>
                    <a:gd name="csY22" fmla="*/ 225458 h 356721"/>
                    <a:gd name="csX23" fmla="*/ 301275 w 410146"/>
                    <a:gd name="csY23" fmla="*/ 163736 h 356721"/>
                    <a:gd name="csX24" fmla="*/ 298951 w 410146"/>
                    <a:gd name="csY24" fmla="*/ 152249 h 356721"/>
                    <a:gd name="csX25" fmla="*/ 298418 w 410146"/>
                    <a:gd name="csY25" fmla="*/ 151925 h 356721"/>
                    <a:gd name="csX26" fmla="*/ 238601 w 410146"/>
                    <a:gd name="csY26" fmla="*/ 117635 h 356721"/>
                    <a:gd name="csX27" fmla="*/ 238601 w 410146"/>
                    <a:gd name="csY27" fmla="*/ 43625 h 356721"/>
                    <a:gd name="csX28" fmla="*/ 229838 w 410146"/>
                    <a:gd name="csY28" fmla="*/ 32862 h 356721"/>
                    <a:gd name="csX29" fmla="*/ 220979 w 410146"/>
                    <a:gd name="csY29" fmla="*/ 41529 h 356721"/>
                    <a:gd name="csX30" fmla="*/ 220979 w 410146"/>
                    <a:gd name="csY30" fmla="*/ 41625 h 356721"/>
                    <a:gd name="csX31" fmla="*/ 220979 w 410146"/>
                    <a:gd name="csY31" fmla="*/ 122016 h 356721"/>
                    <a:gd name="csX32" fmla="*/ 225933 w 410146"/>
                    <a:gd name="csY32" fmla="*/ 129827 h 356721"/>
                    <a:gd name="csX33" fmla="*/ 289560 w 410146"/>
                    <a:gd name="csY33" fmla="*/ 167069 h 356721"/>
                    <a:gd name="csX34" fmla="*/ 300951 w 410146"/>
                    <a:gd name="csY34" fmla="*/ 164969 h 356721"/>
                    <a:gd name="csX35" fmla="*/ 301466 w 410146"/>
                    <a:gd name="csY35" fmla="*/ 164117 h 356721"/>
                    <a:gd name="csX36" fmla="*/ 301275 w 410146"/>
                    <a:gd name="csY36" fmla="*/ 163736 h 356721"/>
                    <a:gd name="csX0" fmla="*/ 400621 w 427361"/>
                    <a:gd name="csY0" fmla="*/ 330518 h 356721"/>
                    <a:gd name="csX1" fmla="*/ 87268 w 427361"/>
                    <a:gd name="csY1" fmla="*/ 272267 h 356721"/>
                    <a:gd name="csX2" fmla="*/ 19716 w 427361"/>
                    <a:gd name="csY2" fmla="*/ 120873 h 356721"/>
                    <a:gd name="csX3" fmla="*/ 9858 w 427361"/>
                    <a:gd name="csY3" fmla="*/ 111015 h 356721"/>
                    <a:gd name="csX4" fmla="*/ 0 w 427361"/>
                    <a:gd name="csY4" fmla="*/ 120873 h 356721"/>
                    <a:gd name="csX5" fmla="*/ 230190 w 427361"/>
                    <a:gd name="csY5" fmla="*/ 346137 h 356721"/>
                    <a:gd name="csX6" fmla="*/ 391096 w 427361"/>
                    <a:gd name="csY6" fmla="*/ 320993 h 356721"/>
                    <a:gd name="csX7" fmla="*/ 400621 w 427361"/>
                    <a:gd name="csY7" fmla="*/ 330518 h 356721"/>
                    <a:gd name="csX8" fmla="*/ 229838 w 427361"/>
                    <a:gd name="csY8" fmla="*/ 243079 h 356721"/>
                    <a:gd name="csX9" fmla="*/ 108203 w 427361"/>
                    <a:gd name="csY9" fmla="*/ 121635 h 356721"/>
                    <a:gd name="csX10" fmla="*/ 229647 w 427361"/>
                    <a:gd name="csY10" fmla="*/ 1 h 356721"/>
                    <a:gd name="csX11" fmla="*/ 351281 w 427361"/>
                    <a:gd name="csY11" fmla="*/ 121445 h 356721"/>
                    <a:gd name="csX12" fmla="*/ 351281 w 427361"/>
                    <a:gd name="csY12" fmla="*/ 121635 h 356721"/>
                    <a:gd name="csX13" fmla="*/ 230028 w 427361"/>
                    <a:gd name="csY13" fmla="*/ 243460 h 356721"/>
                    <a:gd name="csX14" fmla="*/ 229838 w 427361"/>
                    <a:gd name="csY14" fmla="*/ 243079 h 356721"/>
                    <a:gd name="csX15" fmla="*/ 229838 w 427361"/>
                    <a:gd name="csY15" fmla="*/ 225458 h 356721"/>
                    <a:gd name="csX16" fmla="*/ 333660 w 427361"/>
                    <a:gd name="csY16" fmla="*/ 121635 h 356721"/>
                    <a:gd name="csX17" fmla="*/ 229838 w 427361"/>
                    <a:gd name="csY17" fmla="*/ 17813 h 356721"/>
                    <a:gd name="csX18" fmla="*/ 126015 w 427361"/>
                    <a:gd name="csY18" fmla="*/ 121635 h 356721"/>
                    <a:gd name="csX19" fmla="*/ 228590 w 427361"/>
                    <a:gd name="csY19" fmla="*/ 225742 h 356721"/>
                    <a:gd name="csX20" fmla="*/ 230028 w 427361"/>
                    <a:gd name="csY20" fmla="*/ 225743 h 356721"/>
                    <a:gd name="csX21" fmla="*/ 229838 w 427361"/>
                    <a:gd name="csY21" fmla="*/ 225458 h 356721"/>
                    <a:gd name="csX22" fmla="*/ 301275 w 427361"/>
                    <a:gd name="csY22" fmla="*/ 163736 h 356721"/>
                    <a:gd name="csX23" fmla="*/ 298951 w 427361"/>
                    <a:gd name="csY23" fmla="*/ 152249 h 356721"/>
                    <a:gd name="csX24" fmla="*/ 298418 w 427361"/>
                    <a:gd name="csY24" fmla="*/ 151925 h 356721"/>
                    <a:gd name="csX25" fmla="*/ 238601 w 427361"/>
                    <a:gd name="csY25" fmla="*/ 117635 h 356721"/>
                    <a:gd name="csX26" fmla="*/ 238601 w 427361"/>
                    <a:gd name="csY26" fmla="*/ 43625 h 356721"/>
                    <a:gd name="csX27" fmla="*/ 229838 w 427361"/>
                    <a:gd name="csY27" fmla="*/ 32862 h 356721"/>
                    <a:gd name="csX28" fmla="*/ 220979 w 427361"/>
                    <a:gd name="csY28" fmla="*/ 41529 h 356721"/>
                    <a:gd name="csX29" fmla="*/ 220979 w 427361"/>
                    <a:gd name="csY29" fmla="*/ 41625 h 356721"/>
                    <a:gd name="csX30" fmla="*/ 220979 w 427361"/>
                    <a:gd name="csY30" fmla="*/ 122016 h 356721"/>
                    <a:gd name="csX31" fmla="*/ 225933 w 427361"/>
                    <a:gd name="csY31" fmla="*/ 129827 h 356721"/>
                    <a:gd name="csX32" fmla="*/ 289560 w 427361"/>
                    <a:gd name="csY32" fmla="*/ 167069 h 356721"/>
                    <a:gd name="csX33" fmla="*/ 300951 w 427361"/>
                    <a:gd name="csY33" fmla="*/ 164969 h 356721"/>
                    <a:gd name="csX34" fmla="*/ 301466 w 427361"/>
                    <a:gd name="csY34" fmla="*/ 164117 h 356721"/>
                    <a:gd name="csX35" fmla="*/ 301275 w 427361"/>
                    <a:gd name="csY35" fmla="*/ 163736 h 356721"/>
                    <a:gd name="csX0" fmla="*/ 391096 w 394188"/>
                    <a:gd name="csY0" fmla="*/ 320993 h 358017"/>
                    <a:gd name="csX1" fmla="*/ 87268 w 394188"/>
                    <a:gd name="csY1" fmla="*/ 272267 h 358017"/>
                    <a:gd name="csX2" fmla="*/ 19716 w 394188"/>
                    <a:gd name="csY2" fmla="*/ 120873 h 358017"/>
                    <a:gd name="csX3" fmla="*/ 9858 w 394188"/>
                    <a:gd name="csY3" fmla="*/ 111015 h 358017"/>
                    <a:gd name="csX4" fmla="*/ 0 w 394188"/>
                    <a:gd name="csY4" fmla="*/ 120873 h 358017"/>
                    <a:gd name="csX5" fmla="*/ 230190 w 394188"/>
                    <a:gd name="csY5" fmla="*/ 346137 h 358017"/>
                    <a:gd name="csX6" fmla="*/ 391096 w 394188"/>
                    <a:gd name="csY6" fmla="*/ 320993 h 358017"/>
                    <a:gd name="csX7" fmla="*/ 229838 w 394188"/>
                    <a:gd name="csY7" fmla="*/ 243079 h 358017"/>
                    <a:gd name="csX8" fmla="*/ 108203 w 394188"/>
                    <a:gd name="csY8" fmla="*/ 121635 h 358017"/>
                    <a:gd name="csX9" fmla="*/ 229647 w 394188"/>
                    <a:gd name="csY9" fmla="*/ 1 h 358017"/>
                    <a:gd name="csX10" fmla="*/ 351281 w 394188"/>
                    <a:gd name="csY10" fmla="*/ 121445 h 358017"/>
                    <a:gd name="csX11" fmla="*/ 351281 w 394188"/>
                    <a:gd name="csY11" fmla="*/ 121635 h 358017"/>
                    <a:gd name="csX12" fmla="*/ 230028 w 394188"/>
                    <a:gd name="csY12" fmla="*/ 243460 h 358017"/>
                    <a:gd name="csX13" fmla="*/ 229838 w 394188"/>
                    <a:gd name="csY13" fmla="*/ 243079 h 358017"/>
                    <a:gd name="csX14" fmla="*/ 229838 w 394188"/>
                    <a:gd name="csY14" fmla="*/ 225458 h 358017"/>
                    <a:gd name="csX15" fmla="*/ 333660 w 394188"/>
                    <a:gd name="csY15" fmla="*/ 121635 h 358017"/>
                    <a:gd name="csX16" fmla="*/ 229838 w 394188"/>
                    <a:gd name="csY16" fmla="*/ 17813 h 358017"/>
                    <a:gd name="csX17" fmla="*/ 126015 w 394188"/>
                    <a:gd name="csY17" fmla="*/ 121635 h 358017"/>
                    <a:gd name="csX18" fmla="*/ 228590 w 394188"/>
                    <a:gd name="csY18" fmla="*/ 225742 h 358017"/>
                    <a:gd name="csX19" fmla="*/ 230028 w 394188"/>
                    <a:gd name="csY19" fmla="*/ 225743 h 358017"/>
                    <a:gd name="csX20" fmla="*/ 229838 w 394188"/>
                    <a:gd name="csY20" fmla="*/ 225458 h 358017"/>
                    <a:gd name="csX21" fmla="*/ 301275 w 394188"/>
                    <a:gd name="csY21" fmla="*/ 163736 h 358017"/>
                    <a:gd name="csX22" fmla="*/ 298951 w 394188"/>
                    <a:gd name="csY22" fmla="*/ 152249 h 358017"/>
                    <a:gd name="csX23" fmla="*/ 298418 w 394188"/>
                    <a:gd name="csY23" fmla="*/ 151925 h 358017"/>
                    <a:gd name="csX24" fmla="*/ 238601 w 394188"/>
                    <a:gd name="csY24" fmla="*/ 117635 h 358017"/>
                    <a:gd name="csX25" fmla="*/ 238601 w 394188"/>
                    <a:gd name="csY25" fmla="*/ 43625 h 358017"/>
                    <a:gd name="csX26" fmla="*/ 229838 w 394188"/>
                    <a:gd name="csY26" fmla="*/ 32862 h 358017"/>
                    <a:gd name="csX27" fmla="*/ 220979 w 394188"/>
                    <a:gd name="csY27" fmla="*/ 41529 h 358017"/>
                    <a:gd name="csX28" fmla="*/ 220979 w 394188"/>
                    <a:gd name="csY28" fmla="*/ 41625 h 358017"/>
                    <a:gd name="csX29" fmla="*/ 220979 w 394188"/>
                    <a:gd name="csY29" fmla="*/ 122016 h 358017"/>
                    <a:gd name="csX30" fmla="*/ 225933 w 394188"/>
                    <a:gd name="csY30" fmla="*/ 129827 h 358017"/>
                    <a:gd name="csX31" fmla="*/ 289560 w 394188"/>
                    <a:gd name="csY31" fmla="*/ 167069 h 358017"/>
                    <a:gd name="csX32" fmla="*/ 300951 w 394188"/>
                    <a:gd name="csY32" fmla="*/ 164969 h 358017"/>
                    <a:gd name="csX33" fmla="*/ 301466 w 394188"/>
                    <a:gd name="csY33" fmla="*/ 164117 h 358017"/>
                    <a:gd name="csX34" fmla="*/ 301275 w 394188"/>
                    <a:gd name="csY34" fmla="*/ 163736 h 358017"/>
                    <a:gd name="csX0" fmla="*/ 230190 w 351281"/>
                    <a:gd name="csY0" fmla="*/ 346137 h 352037"/>
                    <a:gd name="csX1" fmla="*/ 87268 w 351281"/>
                    <a:gd name="csY1" fmla="*/ 272267 h 352037"/>
                    <a:gd name="csX2" fmla="*/ 19716 w 351281"/>
                    <a:gd name="csY2" fmla="*/ 120873 h 352037"/>
                    <a:gd name="csX3" fmla="*/ 9858 w 351281"/>
                    <a:gd name="csY3" fmla="*/ 111015 h 352037"/>
                    <a:gd name="csX4" fmla="*/ 0 w 351281"/>
                    <a:gd name="csY4" fmla="*/ 120873 h 352037"/>
                    <a:gd name="csX5" fmla="*/ 230190 w 351281"/>
                    <a:gd name="csY5" fmla="*/ 346137 h 352037"/>
                    <a:gd name="csX6" fmla="*/ 229838 w 351281"/>
                    <a:gd name="csY6" fmla="*/ 243079 h 352037"/>
                    <a:gd name="csX7" fmla="*/ 108203 w 351281"/>
                    <a:gd name="csY7" fmla="*/ 121635 h 352037"/>
                    <a:gd name="csX8" fmla="*/ 229647 w 351281"/>
                    <a:gd name="csY8" fmla="*/ 1 h 352037"/>
                    <a:gd name="csX9" fmla="*/ 351281 w 351281"/>
                    <a:gd name="csY9" fmla="*/ 121445 h 352037"/>
                    <a:gd name="csX10" fmla="*/ 351281 w 351281"/>
                    <a:gd name="csY10" fmla="*/ 121635 h 352037"/>
                    <a:gd name="csX11" fmla="*/ 230028 w 351281"/>
                    <a:gd name="csY11" fmla="*/ 243460 h 352037"/>
                    <a:gd name="csX12" fmla="*/ 229838 w 351281"/>
                    <a:gd name="csY12" fmla="*/ 243079 h 352037"/>
                    <a:gd name="csX13" fmla="*/ 229838 w 351281"/>
                    <a:gd name="csY13" fmla="*/ 225458 h 352037"/>
                    <a:gd name="csX14" fmla="*/ 333660 w 351281"/>
                    <a:gd name="csY14" fmla="*/ 121635 h 352037"/>
                    <a:gd name="csX15" fmla="*/ 229838 w 351281"/>
                    <a:gd name="csY15" fmla="*/ 17813 h 352037"/>
                    <a:gd name="csX16" fmla="*/ 126015 w 351281"/>
                    <a:gd name="csY16" fmla="*/ 121635 h 352037"/>
                    <a:gd name="csX17" fmla="*/ 228590 w 351281"/>
                    <a:gd name="csY17" fmla="*/ 225742 h 352037"/>
                    <a:gd name="csX18" fmla="*/ 230028 w 351281"/>
                    <a:gd name="csY18" fmla="*/ 225743 h 352037"/>
                    <a:gd name="csX19" fmla="*/ 229838 w 351281"/>
                    <a:gd name="csY19" fmla="*/ 225458 h 352037"/>
                    <a:gd name="csX20" fmla="*/ 301275 w 351281"/>
                    <a:gd name="csY20" fmla="*/ 163736 h 352037"/>
                    <a:gd name="csX21" fmla="*/ 298951 w 351281"/>
                    <a:gd name="csY21" fmla="*/ 152249 h 352037"/>
                    <a:gd name="csX22" fmla="*/ 298418 w 351281"/>
                    <a:gd name="csY22" fmla="*/ 151925 h 352037"/>
                    <a:gd name="csX23" fmla="*/ 238601 w 351281"/>
                    <a:gd name="csY23" fmla="*/ 117635 h 352037"/>
                    <a:gd name="csX24" fmla="*/ 238601 w 351281"/>
                    <a:gd name="csY24" fmla="*/ 43625 h 352037"/>
                    <a:gd name="csX25" fmla="*/ 229838 w 351281"/>
                    <a:gd name="csY25" fmla="*/ 32862 h 352037"/>
                    <a:gd name="csX26" fmla="*/ 220979 w 351281"/>
                    <a:gd name="csY26" fmla="*/ 41529 h 352037"/>
                    <a:gd name="csX27" fmla="*/ 220979 w 351281"/>
                    <a:gd name="csY27" fmla="*/ 41625 h 352037"/>
                    <a:gd name="csX28" fmla="*/ 220979 w 351281"/>
                    <a:gd name="csY28" fmla="*/ 122016 h 352037"/>
                    <a:gd name="csX29" fmla="*/ 225933 w 351281"/>
                    <a:gd name="csY29" fmla="*/ 129827 h 352037"/>
                    <a:gd name="csX30" fmla="*/ 289560 w 351281"/>
                    <a:gd name="csY30" fmla="*/ 167069 h 352037"/>
                    <a:gd name="csX31" fmla="*/ 300951 w 351281"/>
                    <a:gd name="csY31" fmla="*/ 164969 h 352037"/>
                    <a:gd name="csX32" fmla="*/ 301466 w 351281"/>
                    <a:gd name="csY32" fmla="*/ 164117 h 352037"/>
                    <a:gd name="csX33" fmla="*/ 301275 w 351281"/>
                    <a:gd name="csY33" fmla="*/ 163736 h 352037"/>
                    <a:gd name="csX0" fmla="*/ 0 w 351281"/>
                    <a:gd name="csY0" fmla="*/ 120873 h 272267"/>
                    <a:gd name="csX1" fmla="*/ 87268 w 351281"/>
                    <a:gd name="csY1" fmla="*/ 272267 h 272267"/>
                    <a:gd name="csX2" fmla="*/ 19716 w 351281"/>
                    <a:gd name="csY2" fmla="*/ 120873 h 272267"/>
                    <a:gd name="csX3" fmla="*/ 9858 w 351281"/>
                    <a:gd name="csY3" fmla="*/ 111015 h 272267"/>
                    <a:gd name="csX4" fmla="*/ 0 w 351281"/>
                    <a:gd name="csY4" fmla="*/ 120873 h 272267"/>
                    <a:gd name="csX5" fmla="*/ 229838 w 351281"/>
                    <a:gd name="csY5" fmla="*/ 243079 h 272267"/>
                    <a:gd name="csX6" fmla="*/ 108203 w 351281"/>
                    <a:gd name="csY6" fmla="*/ 121635 h 272267"/>
                    <a:gd name="csX7" fmla="*/ 229647 w 351281"/>
                    <a:gd name="csY7" fmla="*/ 1 h 272267"/>
                    <a:gd name="csX8" fmla="*/ 351281 w 351281"/>
                    <a:gd name="csY8" fmla="*/ 121445 h 272267"/>
                    <a:gd name="csX9" fmla="*/ 351281 w 351281"/>
                    <a:gd name="csY9" fmla="*/ 121635 h 272267"/>
                    <a:gd name="csX10" fmla="*/ 230028 w 351281"/>
                    <a:gd name="csY10" fmla="*/ 243460 h 272267"/>
                    <a:gd name="csX11" fmla="*/ 229838 w 351281"/>
                    <a:gd name="csY11" fmla="*/ 243079 h 272267"/>
                    <a:gd name="csX12" fmla="*/ 229838 w 351281"/>
                    <a:gd name="csY12" fmla="*/ 225458 h 272267"/>
                    <a:gd name="csX13" fmla="*/ 333660 w 351281"/>
                    <a:gd name="csY13" fmla="*/ 121635 h 272267"/>
                    <a:gd name="csX14" fmla="*/ 229838 w 351281"/>
                    <a:gd name="csY14" fmla="*/ 17813 h 272267"/>
                    <a:gd name="csX15" fmla="*/ 126015 w 351281"/>
                    <a:gd name="csY15" fmla="*/ 121635 h 272267"/>
                    <a:gd name="csX16" fmla="*/ 228590 w 351281"/>
                    <a:gd name="csY16" fmla="*/ 225742 h 272267"/>
                    <a:gd name="csX17" fmla="*/ 230028 w 351281"/>
                    <a:gd name="csY17" fmla="*/ 225743 h 272267"/>
                    <a:gd name="csX18" fmla="*/ 229838 w 351281"/>
                    <a:gd name="csY18" fmla="*/ 225458 h 272267"/>
                    <a:gd name="csX19" fmla="*/ 301275 w 351281"/>
                    <a:gd name="csY19" fmla="*/ 163736 h 272267"/>
                    <a:gd name="csX20" fmla="*/ 298951 w 351281"/>
                    <a:gd name="csY20" fmla="*/ 152249 h 272267"/>
                    <a:gd name="csX21" fmla="*/ 298418 w 351281"/>
                    <a:gd name="csY21" fmla="*/ 151925 h 272267"/>
                    <a:gd name="csX22" fmla="*/ 238601 w 351281"/>
                    <a:gd name="csY22" fmla="*/ 117635 h 272267"/>
                    <a:gd name="csX23" fmla="*/ 238601 w 351281"/>
                    <a:gd name="csY23" fmla="*/ 43625 h 272267"/>
                    <a:gd name="csX24" fmla="*/ 229838 w 351281"/>
                    <a:gd name="csY24" fmla="*/ 32862 h 272267"/>
                    <a:gd name="csX25" fmla="*/ 220979 w 351281"/>
                    <a:gd name="csY25" fmla="*/ 41529 h 272267"/>
                    <a:gd name="csX26" fmla="*/ 220979 w 351281"/>
                    <a:gd name="csY26" fmla="*/ 41625 h 272267"/>
                    <a:gd name="csX27" fmla="*/ 220979 w 351281"/>
                    <a:gd name="csY27" fmla="*/ 122016 h 272267"/>
                    <a:gd name="csX28" fmla="*/ 225933 w 351281"/>
                    <a:gd name="csY28" fmla="*/ 129827 h 272267"/>
                    <a:gd name="csX29" fmla="*/ 289560 w 351281"/>
                    <a:gd name="csY29" fmla="*/ 167069 h 272267"/>
                    <a:gd name="csX30" fmla="*/ 300951 w 351281"/>
                    <a:gd name="csY30" fmla="*/ 164969 h 272267"/>
                    <a:gd name="csX31" fmla="*/ 301466 w 351281"/>
                    <a:gd name="csY31" fmla="*/ 164117 h 272267"/>
                    <a:gd name="csX32" fmla="*/ 301275 w 351281"/>
                    <a:gd name="csY32" fmla="*/ 163736 h 272267"/>
                    <a:gd name="csX0" fmla="*/ 0 w 351281"/>
                    <a:gd name="csY0" fmla="*/ 120873 h 243460"/>
                    <a:gd name="csX1" fmla="*/ 19716 w 351281"/>
                    <a:gd name="csY1" fmla="*/ 120873 h 243460"/>
                    <a:gd name="csX2" fmla="*/ 9858 w 351281"/>
                    <a:gd name="csY2" fmla="*/ 111015 h 243460"/>
                    <a:gd name="csX3" fmla="*/ 0 w 351281"/>
                    <a:gd name="csY3" fmla="*/ 120873 h 243460"/>
                    <a:gd name="csX4" fmla="*/ 229838 w 351281"/>
                    <a:gd name="csY4" fmla="*/ 243079 h 243460"/>
                    <a:gd name="csX5" fmla="*/ 108203 w 351281"/>
                    <a:gd name="csY5" fmla="*/ 121635 h 243460"/>
                    <a:gd name="csX6" fmla="*/ 229647 w 351281"/>
                    <a:gd name="csY6" fmla="*/ 1 h 243460"/>
                    <a:gd name="csX7" fmla="*/ 351281 w 351281"/>
                    <a:gd name="csY7" fmla="*/ 121445 h 243460"/>
                    <a:gd name="csX8" fmla="*/ 351281 w 351281"/>
                    <a:gd name="csY8" fmla="*/ 121635 h 243460"/>
                    <a:gd name="csX9" fmla="*/ 230028 w 351281"/>
                    <a:gd name="csY9" fmla="*/ 243460 h 243460"/>
                    <a:gd name="csX10" fmla="*/ 229838 w 351281"/>
                    <a:gd name="csY10" fmla="*/ 243079 h 243460"/>
                    <a:gd name="csX11" fmla="*/ 229838 w 351281"/>
                    <a:gd name="csY11" fmla="*/ 225458 h 243460"/>
                    <a:gd name="csX12" fmla="*/ 333660 w 351281"/>
                    <a:gd name="csY12" fmla="*/ 121635 h 243460"/>
                    <a:gd name="csX13" fmla="*/ 229838 w 351281"/>
                    <a:gd name="csY13" fmla="*/ 17813 h 243460"/>
                    <a:gd name="csX14" fmla="*/ 126015 w 351281"/>
                    <a:gd name="csY14" fmla="*/ 121635 h 243460"/>
                    <a:gd name="csX15" fmla="*/ 228590 w 351281"/>
                    <a:gd name="csY15" fmla="*/ 225742 h 243460"/>
                    <a:gd name="csX16" fmla="*/ 230028 w 351281"/>
                    <a:gd name="csY16" fmla="*/ 225743 h 243460"/>
                    <a:gd name="csX17" fmla="*/ 229838 w 351281"/>
                    <a:gd name="csY17" fmla="*/ 225458 h 243460"/>
                    <a:gd name="csX18" fmla="*/ 301275 w 351281"/>
                    <a:gd name="csY18" fmla="*/ 163736 h 243460"/>
                    <a:gd name="csX19" fmla="*/ 298951 w 351281"/>
                    <a:gd name="csY19" fmla="*/ 152249 h 243460"/>
                    <a:gd name="csX20" fmla="*/ 298418 w 351281"/>
                    <a:gd name="csY20" fmla="*/ 151925 h 243460"/>
                    <a:gd name="csX21" fmla="*/ 238601 w 351281"/>
                    <a:gd name="csY21" fmla="*/ 117635 h 243460"/>
                    <a:gd name="csX22" fmla="*/ 238601 w 351281"/>
                    <a:gd name="csY22" fmla="*/ 43625 h 243460"/>
                    <a:gd name="csX23" fmla="*/ 229838 w 351281"/>
                    <a:gd name="csY23" fmla="*/ 32862 h 243460"/>
                    <a:gd name="csX24" fmla="*/ 220979 w 351281"/>
                    <a:gd name="csY24" fmla="*/ 41529 h 243460"/>
                    <a:gd name="csX25" fmla="*/ 220979 w 351281"/>
                    <a:gd name="csY25" fmla="*/ 41625 h 243460"/>
                    <a:gd name="csX26" fmla="*/ 220979 w 351281"/>
                    <a:gd name="csY26" fmla="*/ 122016 h 243460"/>
                    <a:gd name="csX27" fmla="*/ 225933 w 351281"/>
                    <a:gd name="csY27" fmla="*/ 129827 h 243460"/>
                    <a:gd name="csX28" fmla="*/ 289560 w 351281"/>
                    <a:gd name="csY28" fmla="*/ 167069 h 243460"/>
                    <a:gd name="csX29" fmla="*/ 300951 w 351281"/>
                    <a:gd name="csY29" fmla="*/ 164969 h 243460"/>
                    <a:gd name="csX30" fmla="*/ 301466 w 351281"/>
                    <a:gd name="csY30" fmla="*/ 164117 h 243460"/>
                    <a:gd name="csX31" fmla="*/ 301275 w 351281"/>
                    <a:gd name="csY31" fmla="*/ 163736 h 243460"/>
                    <a:gd name="csX0" fmla="*/ 0 w 341423"/>
                    <a:gd name="csY0" fmla="*/ 111015 h 243460"/>
                    <a:gd name="csX1" fmla="*/ 9858 w 341423"/>
                    <a:gd name="csY1" fmla="*/ 120873 h 243460"/>
                    <a:gd name="csX2" fmla="*/ 0 w 341423"/>
                    <a:gd name="csY2" fmla="*/ 111015 h 243460"/>
                    <a:gd name="csX3" fmla="*/ 219980 w 341423"/>
                    <a:gd name="csY3" fmla="*/ 243079 h 243460"/>
                    <a:gd name="csX4" fmla="*/ 98345 w 341423"/>
                    <a:gd name="csY4" fmla="*/ 121635 h 243460"/>
                    <a:gd name="csX5" fmla="*/ 219789 w 341423"/>
                    <a:gd name="csY5" fmla="*/ 1 h 243460"/>
                    <a:gd name="csX6" fmla="*/ 341423 w 341423"/>
                    <a:gd name="csY6" fmla="*/ 121445 h 243460"/>
                    <a:gd name="csX7" fmla="*/ 341423 w 341423"/>
                    <a:gd name="csY7" fmla="*/ 121635 h 243460"/>
                    <a:gd name="csX8" fmla="*/ 220170 w 341423"/>
                    <a:gd name="csY8" fmla="*/ 243460 h 243460"/>
                    <a:gd name="csX9" fmla="*/ 219980 w 341423"/>
                    <a:gd name="csY9" fmla="*/ 243079 h 243460"/>
                    <a:gd name="csX10" fmla="*/ 219980 w 341423"/>
                    <a:gd name="csY10" fmla="*/ 225458 h 243460"/>
                    <a:gd name="csX11" fmla="*/ 323802 w 341423"/>
                    <a:gd name="csY11" fmla="*/ 121635 h 243460"/>
                    <a:gd name="csX12" fmla="*/ 219980 w 341423"/>
                    <a:gd name="csY12" fmla="*/ 17813 h 243460"/>
                    <a:gd name="csX13" fmla="*/ 116157 w 341423"/>
                    <a:gd name="csY13" fmla="*/ 121635 h 243460"/>
                    <a:gd name="csX14" fmla="*/ 218732 w 341423"/>
                    <a:gd name="csY14" fmla="*/ 225742 h 243460"/>
                    <a:gd name="csX15" fmla="*/ 220170 w 341423"/>
                    <a:gd name="csY15" fmla="*/ 225743 h 243460"/>
                    <a:gd name="csX16" fmla="*/ 219980 w 341423"/>
                    <a:gd name="csY16" fmla="*/ 225458 h 243460"/>
                    <a:gd name="csX17" fmla="*/ 291417 w 341423"/>
                    <a:gd name="csY17" fmla="*/ 163736 h 243460"/>
                    <a:gd name="csX18" fmla="*/ 289093 w 341423"/>
                    <a:gd name="csY18" fmla="*/ 152249 h 243460"/>
                    <a:gd name="csX19" fmla="*/ 288560 w 341423"/>
                    <a:gd name="csY19" fmla="*/ 151925 h 243460"/>
                    <a:gd name="csX20" fmla="*/ 228743 w 341423"/>
                    <a:gd name="csY20" fmla="*/ 117635 h 243460"/>
                    <a:gd name="csX21" fmla="*/ 228743 w 341423"/>
                    <a:gd name="csY21" fmla="*/ 43625 h 243460"/>
                    <a:gd name="csX22" fmla="*/ 219980 w 341423"/>
                    <a:gd name="csY22" fmla="*/ 32862 h 243460"/>
                    <a:gd name="csX23" fmla="*/ 211121 w 341423"/>
                    <a:gd name="csY23" fmla="*/ 41529 h 243460"/>
                    <a:gd name="csX24" fmla="*/ 211121 w 341423"/>
                    <a:gd name="csY24" fmla="*/ 41625 h 243460"/>
                    <a:gd name="csX25" fmla="*/ 211121 w 341423"/>
                    <a:gd name="csY25" fmla="*/ 122016 h 243460"/>
                    <a:gd name="csX26" fmla="*/ 216075 w 341423"/>
                    <a:gd name="csY26" fmla="*/ 129827 h 243460"/>
                    <a:gd name="csX27" fmla="*/ 279702 w 341423"/>
                    <a:gd name="csY27" fmla="*/ 167069 h 243460"/>
                    <a:gd name="csX28" fmla="*/ 291093 w 341423"/>
                    <a:gd name="csY28" fmla="*/ 164969 h 243460"/>
                    <a:gd name="csX29" fmla="*/ 291608 w 341423"/>
                    <a:gd name="csY29" fmla="*/ 164117 h 243460"/>
                    <a:gd name="csX30" fmla="*/ 291417 w 341423"/>
                    <a:gd name="csY30" fmla="*/ 163736 h 243460"/>
                    <a:gd name="csX0" fmla="*/ 121636 w 243079"/>
                    <a:gd name="csY0" fmla="*/ 243079 h 243460"/>
                    <a:gd name="csX1" fmla="*/ 1 w 243079"/>
                    <a:gd name="csY1" fmla="*/ 121635 h 243460"/>
                    <a:gd name="csX2" fmla="*/ 121445 w 243079"/>
                    <a:gd name="csY2" fmla="*/ 1 h 243460"/>
                    <a:gd name="csX3" fmla="*/ 243079 w 243079"/>
                    <a:gd name="csY3" fmla="*/ 121445 h 243460"/>
                    <a:gd name="csX4" fmla="*/ 243079 w 243079"/>
                    <a:gd name="csY4" fmla="*/ 121635 h 243460"/>
                    <a:gd name="csX5" fmla="*/ 121826 w 243079"/>
                    <a:gd name="csY5" fmla="*/ 243460 h 243460"/>
                    <a:gd name="csX6" fmla="*/ 121636 w 243079"/>
                    <a:gd name="csY6" fmla="*/ 243079 h 243460"/>
                    <a:gd name="csX7" fmla="*/ 121636 w 243079"/>
                    <a:gd name="csY7" fmla="*/ 225458 h 243460"/>
                    <a:gd name="csX8" fmla="*/ 225458 w 243079"/>
                    <a:gd name="csY8" fmla="*/ 121635 h 243460"/>
                    <a:gd name="csX9" fmla="*/ 121636 w 243079"/>
                    <a:gd name="csY9" fmla="*/ 17813 h 243460"/>
                    <a:gd name="csX10" fmla="*/ 17813 w 243079"/>
                    <a:gd name="csY10" fmla="*/ 121635 h 243460"/>
                    <a:gd name="csX11" fmla="*/ 120388 w 243079"/>
                    <a:gd name="csY11" fmla="*/ 225742 h 243460"/>
                    <a:gd name="csX12" fmla="*/ 121826 w 243079"/>
                    <a:gd name="csY12" fmla="*/ 225743 h 243460"/>
                    <a:gd name="csX13" fmla="*/ 121636 w 243079"/>
                    <a:gd name="csY13" fmla="*/ 225458 h 243460"/>
                    <a:gd name="csX14" fmla="*/ 193073 w 243079"/>
                    <a:gd name="csY14" fmla="*/ 163736 h 243460"/>
                    <a:gd name="csX15" fmla="*/ 190749 w 243079"/>
                    <a:gd name="csY15" fmla="*/ 152249 h 243460"/>
                    <a:gd name="csX16" fmla="*/ 190216 w 243079"/>
                    <a:gd name="csY16" fmla="*/ 151925 h 243460"/>
                    <a:gd name="csX17" fmla="*/ 130399 w 243079"/>
                    <a:gd name="csY17" fmla="*/ 117635 h 243460"/>
                    <a:gd name="csX18" fmla="*/ 130399 w 243079"/>
                    <a:gd name="csY18" fmla="*/ 43625 h 243460"/>
                    <a:gd name="csX19" fmla="*/ 121636 w 243079"/>
                    <a:gd name="csY19" fmla="*/ 32862 h 243460"/>
                    <a:gd name="csX20" fmla="*/ 112777 w 243079"/>
                    <a:gd name="csY20" fmla="*/ 41529 h 243460"/>
                    <a:gd name="csX21" fmla="*/ 112777 w 243079"/>
                    <a:gd name="csY21" fmla="*/ 41625 h 243460"/>
                    <a:gd name="csX22" fmla="*/ 112777 w 243079"/>
                    <a:gd name="csY22" fmla="*/ 122016 h 243460"/>
                    <a:gd name="csX23" fmla="*/ 117731 w 243079"/>
                    <a:gd name="csY23" fmla="*/ 129827 h 243460"/>
                    <a:gd name="csX24" fmla="*/ 181358 w 243079"/>
                    <a:gd name="csY24" fmla="*/ 167069 h 243460"/>
                    <a:gd name="csX25" fmla="*/ 192749 w 243079"/>
                    <a:gd name="csY25" fmla="*/ 164969 h 243460"/>
                    <a:gd name="csX26" fmla="*/ 193264 w 243079"/>
                    <a:gd name="csY26" fmla="*/ 164117 h 243460"/>
                    <a:gd name="csX27" fmla="*/ 193073 w 243079"/>
                    <a:gd name="csY27" fmla="*/ 163736 h 2434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3079" h="243460">
                      <a:moveTo>
                        <a:pt x="121636" y="243079"/>
                      </a:moveTo>
                      <a:cubicBezTo>
                        <a:pt x="54513" y="243131"/>
                        <a:pt x="59" y="188759"/>
                        <a:pt x="1" y="121635"/>
                      </a:cubicBezTo>
                      <a:cubicBezTo>
                        <a:pt x="-56" y="54511"/>
                        <a:pt x="54323" y="53"/>
                        <a:pt x="121445" y="1"/>
                      </a:cubicBezTo>
                      <a:cubicBezTo>
                        <a:pt x="188568" y="-52"/>
                        <a:pt x="243022" y="54321"/>
                        <a:pt x="243079" y="121445"/>
                      </a:cubicBezTo>
                      <a:lnTo>
                        <a:pt x="243079" y="121635"/>
                      </a:lnTo>
                      <a:cubicBezTo>
                        <a:pt x="242927" y="188630"/>
                        <a:pt x="188816" y="242989"/>
                        <a:pt x="121826" y="243460"/>
                      </a:cubicBezTo>
                      <a:cubicBezTo>
                        <a:pt x="121763" y="243333"/>
                        <a:pt x="121699" y="243206"/>
                        <a:pt x="121636" y="243079"/>
                      </a:cubicBezTo>
                      <a:close/>
                      <a:moveTo>
                        <a:pt x="121636" y="225458"/>
                      </a:moveTo>
                      <a:cubicBezTo>
                        <a:pt x="178976" y="225458"/>
                        <a:pt x="225458" y="178975"/>
                        <a:pt x="225458" y="121635"/>
                      </a:cubicBezTo>
                      <a:cubicBezTo>
                        <a:pt x="225458" y="64296"/>
                        <a:pt x="178976" y="17813"/>
                        <a:pt x="121636" y="17813"/>
                      </a:cubicBezTo>
                      <a:cubicBezTo>
                        <a:pt x="64295" y="17813"/>
                        <a:pt x="17813" y="64296"/>
                        <a:pt x="17813" y="121635"/>
                      </a:cubicBezTo>
                      <a:cubicBezTo>
                        <a:pt x="17394" y="178710"/>
                        <a:pt x="63314" y="225320"/>
                        <a:pt x="120388" y="225742"/>
                      </a:cubicBezTo>
                      <a:lnTo>
                        <a:pt x="121826" y="225743"/>
                      </a:lnTo>
                      <a:lnTo>
                        <a:pt x="121636" y="225458"/>
                      </a:lnTo>
                      <a:close/>
                      <a:moveTo>
                        <a:pt x="193073" y="163736"/>
                      </a:moveTo>
                      <a:cubicBezTo>
                        <a:pt x="195607" y="159922"/>
                        <a:pt x="194559" y="154779"/>
                        <a:pt x="190749" y="152249"/>
                      </a:cubicBezTo>
                      <a:cubicBezTo>
                        <a:pt x="190578" y="152134"/>
                        <a:pt x="190397" y="152027"/>
                        <a:pt x="190216" y="151925"/>
                      </a:cubicBezTo>
                      <a:lnTo>
                        <a:pt x="130399" y="117635"/>
                      </a:lnTo>
                      <a:lnTo>
                        <a:pt x="130399" y="43625"/>
                      </a:lnTo>
                      <a:cubicBezTo>
                        <a:pt x="130399" y="36767"/>
                        <a:pt x="126493" y="32862"/>
                        <a:pt x="121636" y="32862"/>
                      </a:cubicBezTo>
                      <a:cubicBezTo>
                        <a:pt x="116797" y="32810"/>
                        <a:pt x="112835" y="36690"/>
                        <a:pt x="112777" y="41529"/>
                      </a:cubicBezTo>
                      <a:lnTo>
                        <a:pt x="112777" y="41625"/>
                      </a:lnTo>
                      <a:lnTo>
                        <a:pt x="112777" y="122016"/>
                      </a:lnTo>
                      <a:cubicBezTo>
                        <a:pt x="113082" y="125262"/>
                        <a:pt x="114921" y="128165"/>
                        <a:pt x="117731" y="129827"/>
                      </a:cubicBezTo>
                      <a:lnTo>
                        <a:pt x="181358" y="167069"/>
                      </a:lnTo>
                      <a:cubicBezTo>
                        <a:pt x="185082" y="169635"/>
                        <a:pt x="190187" y="168695"/>
                        <a:pt x="192749" y="164969"/>
                      </a:cubicBezTo>
                      <a:cubicBezTo>
                        <a:pt x="192940" y="164696"/>
                        <a:pt x="193111" y="164411"/>
                        <a:pt x="193264" y="164117"/>
                      </a:cubicBezTo>
                      <a:cubicBezTo>
                        <a:pt x="193200" y="163990"/>
                        <a:pt x="193137" y="163863"/>
                        <a:pt x="193073" y="163736"/>
                      </a:cubicBezTo>
                      <a:close/>
                    </a:path>
                  </a:pathLst>
                </a:custGeom>
                <a:solidFill>
                  <a:schemeClr val="tx2"/>
                </a:solidFill>
                <a:ln w="9525" cap="flat">
                  <a:solidFill>
                    <a:schemeClr val="accent1"/>
                  </a:solidFill>
                  <a:prstDash val="solid"/>
                  <a:miter/>
                </a:ln>
              </p:spPr>
              <p:txBody>
                <a:bodyPr rtlCol="0" anchor="ctr"/>
                <a:lstStyle/>
                <a:p>
                  <a:endParaRPr lang="en-GB" dirty="0"/>
                </a:p>
              </p:txBody>
            </p:sp>
          </p:grpSp>
        </p:grpSp>
      </p:grpSp>
      <p:grpSp>
        <p:nvGrpSpPr>
          <p:cNvPr id="23" name="Group 22">
            <a:extLst>
              <a:ext uri="{FF2B5EF4-FFF2-40B4-BE49-F238E27FC236}">
                <a16:creationId xmlns:a16="http://schemas.microsoft.com/office/drawing/2014/main" id="{600EA571-7EC3-3045-053F-EFF7D7CB1522}"/>
              </a:ext>
            </a:extLst>
          </p:cNvPr>
          <p:cNvGrpSpPr/>
          <p:nvPr/>
        </p:nvGrpSpPr>
        <p:grpSpPr>
          <a:xfrm>
            <a:off x="641924" y="5175801"/>
            <a:ext cx="10345847" cy="908351"/>
            <a:chOff x="641924" y="5206643"/>
            <a:chExt cx="10345847" cy="908351"/>
          </a:xfrm>
        </p:grpSpPr>
        <p:sp>
          <p:nvSpPr>
            <p:cNvPr id="12" name="TextBox 11">
              <a:extLst>
                <a:ext uri="{FF2B5EF4-FFF2-40B4-BE49-F238E27FC236}">
                  <a16:creationId xmlns:a16="http://schemas.microsoft.com/office/drawing/2014/main" id="{B867FF66-3917-5B53-145B-1187056A7D48}"/>
                </a:ext>
              </a:extLst>
            </p:cNvPr>
            <p:cNvSpPr txBox="1"/>
            <p:nvPr/>
          </p:nvSpPr>
          <p:spPr>
            <a:xfrm>
              <a:off x="1807771" y="5214994"/>
              <a:ext cx="9180000" cy="900000"/>
            </a:xfrm>
            <a:prstGeom prst="rect">
              <a:avLst/>
            </a:prstGeom>
            <a:noFill/>
          </p:spPr>
          <p:txBody>
            <a:bodyPr wrap="square" lIns="0" tIns="0" rIns="0" bIns="0" anchor="ctr">
              <a:noAutofit/>
            </a:bodyPr>
            <a:lstStyle/>
            <a:p>
              <a:pPr defTabSz="909291"/>
              <a:r>
                <a:rPr lang="en-GB" dirty="0">
                  <a:solidFill>
                    <a:srgbClr val="001965"/>
                  </a:solidFill>
                  <a:ea typeface="Verdana" panose="020B0604030504040204" pitchFamily="34" charset="0"/>
                  <a:cs typeface="Apis For Office" panose="020B0504010101010104" pitchFamily="34" charset="0"/>
                </a:rPr>
                <a:t>Semaglutide 7.2 mg and 2.4 mg </a:t>
              </a:r>
              <a:r>
                <a:rPr lang="en-GB" b="1" dirty="0">
                  <a:solidFill>
                    <a:srgbClr val="001965"/>
                  </a:solidFill>
                  <a:ea typeface="Verdana" panose="020B0604030504040204" pitchFamily="34" charset="0"/>
                  <a:cs typeface="Apis For Office" panose="020B0504010101010104" pitchFamily="34" charset="0"/>
                </a:rPr>
                <a:t>were well tolerated in both early responders </a:t>
              </a:r>
              <a:br>
                <a:rPr lang="en-GB" b="1" dirty="0">
                  <a:solidFill>
                    <a:srgbClr val="001965"/>
                  </a:solidFill>
                  <a:ea typeface="Verdana" panose="020B0604030504040204" pitchFamily="34" charset="0"/>
                  <a:cs typeface="Apis For Office" panose="020B0504010101010104" pitchFamily="34" charset="0"/>
                </a:rPr>
              </a:br>
              <a:r>
                <a:rPr lang="en-GB" b="1" dirty="0">
                  <a:solidFill>
                    <a:srgbClr val="001965"/>
                  </a:solidFill>
                  <a:ea typeface="Verdana" panose="020B0604030504040204" pitchFamily="34" charset="0"/>
                  <a:cs typeface="Apis For Office" panose="020B0504010101010104" pitchFamily="34" charset="0"/>
                </a:rPr>
                <a:t>and responders</a:t>
              </a:r>
            </a:p>
          </p:txBody>
        </p:sp>
        <p:grpSp>
          <p:nvGrpSpPr>
            <p:cNvPr id="21" name="Group 20">
              <a:extLst>
                <a:ext uri="{FF2B5EF4-FFF2-40B4-BE49-F238E27FC236}">
                  <a16:creationId xmlns:a16="http://schemas.microsoft.com/office/drawing/2014/main" id="{09763389-6323-C5FD-891C-D93CC24C547A}"/>
                </a:ext>
              </a:extLst>
            </p:cNvPr>
            <p:cNvGrpSpPr/>
            <p:nvPr/>
          </p:nvGrpSpPr>
          <p:grpSpPr>
            <a:xfrm>
              <a:off x="641924" y="5206643"/>
              <a:ext cx="856457" cy="856456"/>
              <a:chOff x="641924" y="5207613"/>
              <a:chExt cx="856457" cy="856456"/>
            </a:xfrm>
          </p:grpSpPr>
          <p:sp>
            <p:nvSpPr>
              <p:cNvPr id="33" name="Oval 32">
                <a:extLst>
                  <a:ext uri="{FF2B5EF4-FFF2-40B4-BE49-F238E27FC236}">
                    <a16:creationId xmlns:a16="http://schemas.microsoft.com/office/drawing/2014/main" id="{125C63C0-8DD9-FF7B-636F-DFF01F9749C2}"/>
                  </a:ext>
                </a:extLst>
              </p:cNvPr>
              <p:cNvSpPr>
                <a:spLocks noChangeAspect="1"/>
              </p:cNvSpPr>
              <p:nvPr/>
            </p:nvSpPr>
            <p:spPr>
              <a:xfrm>
                <a:off x="641924" y="5207613"/>
                <a:ext cx="856457" cy="856456"/>
              </a:xfrm>
              <a:prstGeom prst="ellipse">
                <a:avLst/>
              </a:prstGeom>
              <a:solidFill>
                <a:schemeClr val="bg1"/>
              </a:solidFill>
              <a:ln w="38100" cap="flat">
                <a:solidFill>
                  <a:schemeClr val="accent2"/>
                </a:solidFill>
                <a:prstDash val="solid"/>
                <a:miter/>
              </a:ln>
            </p:spPr>
            <p:txBody>
              <a:bodyPr rtlCol="0" anchor="ctr"/>
              <a:lstStyle/>
              <a:p>
                <a:pPr defTabSz="1208431">
                  <a:defRPr/>
                </a:pPr>
                <a:endParaRPr lang="en-GB" noProof="0" dirty="0">
                  <a:solidFill>
                    <a:srgbClr val="001965"/>
                  </a:solidFill>
                  <a:latin typeface="+mj-lt"/>
                  <a:ea typeface="Verdana" panose="020B0604030504040204" pitchFamily="34" charset="0"/>
                  <a:cs typeface="Apis For Office" panose="020B0504010101010104" pitchFamily="34" charset="0"/>
                </a:endParaRPr>
              </a:p>
            </p:txBody>
          </p:sp>
          <p:sp>
            <p:nvSpPr>
              <p:cNvPr id="20" name="Graphic 27">
                <a:extLst>
                  <a:ext uri="{FF2B5EF4-FFF2-40B4-BE49-F238E27FC236}">
                    <a16:creationId xmlns:a16="http://schemas.microsoft.com/office/drawing/2014/main" id="{D8F815E9-1058-EE0A-5DC8-5D93184F9FB0}"/>
                  </a:ext>
                </a:extLst>
              </p:cNvPr>
              <p:cNvSpPr>
                <a:spLocks noChangeAspect="1"/>
              </p:cNvSpPr>
              <p:nvPr/>
            </p:nvSpPr>
            <p:spPr>
              <a:xfrm>
                <a:off x="795399" y="5365841"/>
                <a:ext cx="549506" cy="540000"/>
              </a:xfrm>
              <a:custGeom>
                <a:avLst/>
                <a:gdLst>
                  <a:gd name="connsiteX0" fmla="*/ 435060 w 456533"/>
                  <a:gd name="connsiteY0" fmla="*/ 308106 h 448636"/>
                  <a:gd name="connsiteX1" fmla="*/ 447062 w 456533"/>
                  <a:gd name="connsiteY1" fmla="*/ 338014 h 448636"/>
                  <a:gd name="connsiteX2" fmla="*/ 425440 w 456533"/>
                  <a:gd name="connsiteY2" fmla="*/ 375448 h 448636"/>
                  <a:gd name="connsiteX3" fmla="*/ 437441 w 456533"/>
                  <a:gd name="connsiteY3" fmla="*/ 405356 h 448636"/>
                  <a:gd name="connsiteX4" fmla="*/ 394293 w 456533"/>
                  <a:gd name="connsiteY4" fmla="*/ 448600 h 448636"/>
                  <a:gd name="connsiteX5" fmla="*/ 283613 w 456533"/>
                  <a:gd name="connsiteY5" fmla="*/ 448600 h 448636"/>
                  <a:gd name="connsiteX6" fmla="*/ 282088 w 456533"/>
                  <a:gd name="connsiteY6" fmla="*/ 448600 h 448636"/>
                  <a:gd name="connsiteX7" fmla="*/ 44726 w 456533"/>
                  <a:gd name="connsiteY7" fmla="*/ 409642 h 448636"/>
                  <a:gd name="connsiteX8" fmla="*/ 36915 w 456533"/>
                  <a:gd name="connsiteY8" fmla="*/ 398689 h 448636"/>
                  <a:gd name="connsiteX9" fmla="*/ 47812 w 456533"/>
                  <a:gd name="connsiteY9" fmla="*/ 390774 h 448636"/>
                  <a:gd name="connsiteX10" fmla="*/ 47869 w 456533"/>
                  <a:gd name="connsiteY10" fmla="*/ 390783 h 448636"/>
                  <a:gd name="connsiteX11" fmla="*/ 284279 w 456533"/>
                  <a:gd name="connsiteY11" fmla="*/ 429073 h 448636"/>
                  <a:gd name="connsiteX12" fmla="*/ 394103 w 456533"/>
                  <a:gd name="connsiteY12" fmla="*/ 429073 h 448636"/>
                  <a:gd name="connsiteX13" fmla="*/ 418201 w 456533"/>
                  <a:gd name="connsiteY13" fmla="*/ 404880 h 448636"/>
                  <a:gd name="connsiteX14" fmla="*/ 394293 w 456533"/>
                  <a:gd name="connsiteY14" fmla="*/ 381448 h 448636"/>
                  <a:gd name="connsiteX15" fmla="*/ 374291 w 456533"/>
                  <a:gd name="connsiteY15" fmla="*/ 381448 h 448636"/>
                  <a:gd name="connsiteX16" fmla="*/ 364766 w 456533"/>
                  <a:gd name="connsiteY16" fmla="*/ 371923 h 448636"/>
                  <a:gd name="connsiteX17" fmla="*/ 374291 w 456533"/>
                  <a:gd name="connsiteY17" fmla="*/ 362398 h 448636"/>
                  <a:gd name="connsiteX18" fmla="*/ 403913 w 456533"/>
                  <a:gd name="connsiteY18" fmla="*/ 362398 h 448636"/>
                  <a:gd name="connsiteX19" fmla="*/ 428012 w 456533"/>
                  <a:gd name="connsiteY19" fmla="*/ 338205 h 448636"/>
                  <a:gd name="connsiteX20" fmla="*/ 403913 w 456533"/>
                  <a:gd name="connsiteY20" fmla="*/ 314107 h 448636"/>
                  <a:gd name="connsiteX21" fmla="*/ 383720 w 456533"/>
                  <a:gd name="connsiteY21" fmla="*/ 314107 h 448636"/>
                  <a:gd name="connsiteX22" fmla="*/ 374195 w 456533"/>
                  <a:gd name="connsiteY22" fmla="*/ 304582 h 448636"/>
                  <a:gd name="connsiteX23" fmla="*/ 383720 w 456533"/>
                  <a:gd name="connsiteY23" fmla="*/ 295057 h 448636"/>
                  <a:gd name="connsiteX24" fmla="*/ 413534 w 456533"/>
                  <a:gd name="connsiteY24" fmla="*/ 295057 h 448636"/>
                  <a:gd name="connsiteX25" fmla="*/ 437632 w 456533"/>
                  <a:gd name="connsiteY25" fmla="*/ 270863 h 448636"/>
                  <a:gd name="connsiteX26" fmla="*/ 413534 w 456533"/>
                  <a:gd name="connsiteY26" fmla="*/ 246765 h 448636"/>
                  <a:gd name="connsiteX27" fmla="*/ 393150 w 456533"/>
                  <a:gd name="connsiteY27" fmla="*/ 246765 h 448636"/>
                  <a:gd name="connsiteX28" fmla="*/ 383625 w 456533"/>
                  <a:gd name="connsiteY28" fmla="*/ 237240 h 448636"/>
                  <a:gd name="connsiteX29" fmla="*/ 393150 w 456533"/>
                  <a:gd name="connsiteY29" fmla="*/ 227715 h 448636"/>
                  <a:gd name="connsiteX30" fmla="*/ 413724 w 456533"/>
                  <a:gd name="connsiteY30" fmla="*/ 227715 h 448636"/>
                  <a:gd name="connsiteX31" fmla="*/ 418772 w 456533"/>
                  <a:gd name="connsiteY31" fmla="*/ 227143 h 448636"/>
                  <a:gd name="connsiteX32" fmla="*/ 437822 w 456533"/>
                  <a:gd name="connsiteY32" fmla="*/ 203521 h 448636"/>
                  <a:gd name="connsiteX33" fmla="*/ 413724 w 456533"/>
                  <a:gd name="connsiteY33" fmla="*/ 179423 h 448636"/>
                  <a:gd name="connsiteX34" fmla="*/ 289423 w 456533"/>
                  <a:gd name="connsiteY34" fmla="*/ 179423 h 448636"/>
                  <a:gd name="connsiteX35" fmla="*/ 281803 w 456533"/>
                  <a:gd name="connsiteY35" fmla="*/ 175518 h 448636"/>
                  <a:gd name="connsiteX36" fmla="*/ 280374 w 456533"/>
                  <a:gd name="connsiteY36" fmla="*/ 167041 h 448636"/>
                  <a:gd name="connsiteX37" fmla="*/ 293804 w 456533"/>
                  <a:gd name="connsiteY37" fmla="*/ 32167 h 448636"/>
                  <a:gd name="connsiteX38" fmla="*/ 288470 w 456533"/>
                  <a:gd name="connsiteY38" fmla="*/ 21118 h 448636"/>
                  <a:gd name="connsiteX39" fmla="*/ 257895 w 456533"/>
                  <a:gd name="connsiteY39" fmla="*/ 26833 h 448636"/>
                  <a:gd name="connsiteX40" fmla="*/ 246370 w 456533"/>
                  <a:gd name="connsiteY40" fmla="*/ 60361 h 448636"/>
                  <a:gd name="connsiteX41" fmla="*/ 241226 w 456533"/>
                  <a:gd name="connsiteY41" fmla="*/ 87126 h 448636"/>
                  <a:gd name="connsiteX42" fmla="*/ 125974 w 456533"/>
                  <a:gd name="connsiteY42" fmla="*/ 227334 h 448636"/>
                  <a:gd name="connsiteX43" fmla="*/ 9959 w 456533"/>
                  <a:gd name="connsiteY43" fmla="*/ 227334 h 448636"/>
                  <a:gd name="connsiteX44" fmla="*/ 434 w 456533"/>
                  <a:gd name="connsiteY44" fmla="*/ 217809 h 448636"/>
                  <a:gd name="connsiteX45" fmla="*/ 9959 w 456533"/>
                  <a:gd name="connsiteY45" fmla="*/ 208284 h 448636"/>
                  <a:gd name="connsiteX46" fmla="*/ 125974 w 456533"/>
                  <a:gd name="connsiteY46" fmla="*/ 208284 h 448636"/>
                  <a:gd name="connsiteX47" fmla="*/ 223129 w 456533"/>
                  <a:gd name="connsiteY47" fmla="*/ 81316 h 448636"/>
                  <a:gd name="connsiteX48" fmla="*/ 227129 w 456533"/>
                  <a:gd name="connsiteY48" fmla="*/ 57598 h 448636"/>
                  <a:gd name="connsiteX49" fmla="*/ 247513 w 456533"/>
                  <a:gd name="connsiteY49" fmla="*/ 9973 h 448636"/>
                  <a:gd name="connsiteX50" fmla="*/ 296662 w 456533"/>
                  <a:gd name="connsiteY50" fmla="*/ 3401 h 448636"/>
                  <a:gd name="connsiteX51" fmla="*/ 312854 w 456533"/>
                  <a:gd name="connsiteY51" fmla="*/ 30643 h 448636"/>
                  <a:gd name="connsiteX52" fmla="*/ 301805 w 456533"/>
                  <a:gd name="connsiteY52" fmla="*/ 160183 h 448636"/>
                  <a:gd name="connsiteX53" fmla="*/ 413819 w 456533"/>
                  <a:gd name="connsiteY53" fmla="*/ 160183 h 448636"/>
                  <a:gd name="connsiteX54" fmla="*/ 456968 w 456533"/>
                  <a:gd name="connsiteY54" fmla="*/ 203331 h 448636"/>
                  <a:gd name="connsiteX55" fmla="*/ 440870 w 456533"/>
                  <a:gd name="connsiteY55" fmla="*/ 237049 h 448636"/>
                  <a:gd name="connsiteX56" fmla="*/ 456968 w 456533"/>
                  <a:gd name="connsiteY56" fmla="*/ 270673 h 448636"/>
                  <a:gd name="connsiteX57" fmla="*/ 435060 w 456533"/>
                  <a:gd name="connsiteY57" fmla="*/ 308106 h 448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56533" h="448636">
                    <a:moveTo>
                      <a:pt x="435060" y="308106"/>
                    </a:moveTo>
                    <a:cubicBezTo>
                      <a:pt x="442775" y="316152"/>
                      <a:pt x="447071" y="326869"/>
                      <a:pt x="447062" y="338014"/>
                    </a:cubicBezTo>
                    <a:cubicBezTo>
                      <a:pt x="447100" y="353469"/>
                      <a:pt x="438841" y="367755"/>
                      <a:pt x="425440" y="375448"/>
                    </a:cubicBezTo>
                    <a:cubicBezTo>
                      <a:pt x="433155" y="383493"/>
                      <a:pt x="437451" y="394211"/>
                      <a:pt x="437441" y="405356"/>
                    </a:cubicBezTo>
                    <a:cubicBezTo>
                      <a:pt x="437441" y="429202"/>
                      <a:pt x="418134" y="448547"/>
                      <a:pt x="394293" y="448600"/>
                    </a:cubicBezTo>
                    <a:lnTo>
                      <a:pt x="283613" y="448600"/>
                    </a:lnTo>
                    <a:lnTo>
                      <a:pt x="282088" y="448600"/>
                    </a:lnTo>
                    <a:lnTo>
                      <a:pt x="44726" y="409642"/>
                    </a:lnTo>
                    <a:cubicBezTo>
                      <a:pt x="39544" y="408768"/>
                      <a:pt x="36058" y="403868"/>
                      <a:pt x="36915" y="398689"/>
                    </a:cubicBezTo>
                    <a:cubicBezTo>
                      <a:pt x="37744" y="393493"/>
                      <a:pt x="42621" y="389949"/>
                      <a:pt x="47812" y="390774"/>
                    </a:cubicBezTo>
                    <a:cubicBezTo>
                      <a:pt x="47831" y="390777"/>
                      <a:pt x="47850" y="390780"/>
                      <a:pt x="47869" y="390783"/>
                    </a:cubicBezTo>
                    <a:lnTo>
                      <a:pt x="284279" y="429073"/>
                    </a:lnTo>
                    <a:lnTo>
                      <a:pt x="394103" y="429073"/>
                    </a:lnTo>
                    <a:cubicBezTo>
                      <a:pt x="407428" y="429021"/>
                      <a:pt x="418201" y="418204"/>
                      <a:pt x="418201" y="404880"/>
                    </a:cubicBezTo>
                    <a:cubicBezTo>
                      <a:pt x="417839" y="391906"/>
                      <a:pt x="407276" y="381546"/>
                      <a:pt x="394293" y="381448"/>
                    </a:cubicBezTo>
                    <a:lnTo>
                      <a:pt x="374291" y="381448"/>
                    </a:lnTo>
                    <a:cubicBezTo>
                      <a:pt x="369033" y="381448"/>
                      <a:pt x="364766" y="377184"/>
                      <a:pt x="364766" y="371923"/>
                    </a:cubicBezTo>
                    <a:cubicBezTo>
                      <a:pt x="364766" y="366663"/>
                      <a:pt x="369033" y="362398"/>
                      <a:pt x="374291" y="362398"/>
                    </a:cubicBezTo>
                    <a:lnTo>
                      <a:pt x="403913" y="362398"/>
                    </a:lnTo>
                    <a:cubicBezTo>
                      <a:pt x="417239" y="362346"/>
                      <a:pt x="428012" y="351529"/>
                      <a:pt x="428012" y="338205"/>
                    </a:cubicBezTo>
                    <a:cubicBezTo>
                      <a:pt x="428012" y="324896"/>
                      <a:pt x="417220" y="314107"/>
                      <a:pt x="403913" y="314107"/>
                    </a:cubicBezTo>
                    <a:lnTo>
                      <a:pt x="383720" y="314107"/>
                    </a:lnTo>
                    <a:cubicBezTo>
                      <a:pt x="378463" y="314107"/>
                      <a:pt x="374195" y="309842"/>
                      <a:pt x="374195" y="304582"/>
                    </a:cubicBezTo>
                    <a:cubicBezTo>
                      <a:pt x="374195" y="299321"/>
                      <a:pt x="378463" y="295057"/>
                      <a:pt x="383720" y="295057"/>
                    </a:cubicBezTo>
                    <a:lnTo>
                      <a:pt x="413534" y="295057"/>
                    </a:lnTo>
                    <a:cubicBezTo>
                      <a:pt x="426859" y="295004"/>
                      <a:pt x="437632" y="284188"/>
                      <a:pt x="437632" y="270863"/>
                    </a:cubicBezTo>
                    <a:cubicBezTo>
                      <a:pt x="437632" y="257554"/>
                      <a:pt x="426840" y="246765"/>
                      <a:pt x="413534" y="246765"/>
                    </a:cubicBezTo>
                    <a:lnTo>
                      <a:pt x="393150" y="246765"/>
                    </a:lnTo>
                    <a:cubicBezTo>
                      <a:pt x="387892" y="246765"/>
                      <a:pt x="383625" y="242501"/>
                      <a:pt x="383625" y="237240"/>
                    </a:cubicBezTo>
                    <a:cubicBezTo>
                      <a:pt x="383625" y="231979"/>
                      <a:pt x="387892" y="227715"/>
                      <a:pt x="393150" y="227715"/>
                    </a:cubicBezTo>
                    <a:lnTo>
                      <a:pt x="413724" y="227715"/>
                    </a:lnTo>
                    <a:lnTo>
                      <a:pt x="418772" y="227143"/>
                    </a:lnTo>
                    <a:cubicBezTo>
                      <a:pt x="429926" y="224792"/>
                      <a:pt x="437889" y="214920"/>
                      <a:pt x="437822" y="203521"/>
                    </a:cubicBezTo>
                    <a:cubicBezTo>
                      <a:pt x="437822" y="190212"/>
                      <a:pt x="427031" y="179423"/>
                      <a:pt x="413724" y="179423"/>
                    </a:cubicBezTo>
                    <a:lnTo>
                      <a:pt x="289423" y="179423"/>
                    </a:lnTo>
                    <a:cubicBezTo>
                      <a:pt x="286403" y="179401"/>
                      <a:pt x="283584" y="177952"/>
                      <a:pt x="281803" y="175518"/>
                    </a:cubicBezTo>
                    <a:cubicBezTo>
                      <a:pt x="280003" y="173080"/>
                      <a:pt x="279479" y="169932"/>
                      <a:pt x="280374" y="167041"/>
                    </a:cubicBezTo>
                    <a:cubicBezTo>
                      <a:pt x="292156" y="123112"/>
                      <a:pt x="296691" y="77556"/>
                      <a:pt x="293804" y="32167"/>
                    </a:cubicBezTo>
                    <a:cubicBezTo>
                      <a:pt x="293138" y="23499"/>
                      <a:pt x="289613" y="21689"/>
                      <a:pt x="288470" y="21118"/>
                    </a:cubicBezTo>
                    <a:cubicBezTo>
                      <a:pt x="280850" y="17212"/>
                      <a:pt x="265801" y="21975"/>
                      <a:pt x="257895" y="26833"/>
                    </a:cubicBezTo>
                    <a:cubicBezTo>
                      <a:pt x="249989" y="31690"/>
                      <a:pt x="248370" y="45883"/>
                      <a:pt x="246370" y="60361"/>
                    </a:cubicBezTo>
                    <a:cubicBezTo>
                      <a:pt x="245474" y="69421"/>
                      <a:pt x="243750" y="78380"/>
                      <a:pt x="241226" y="87126"/>
                    </a:cubicBezTo>
                    <a:cubicBezTo>
                      <a:pt x="220462" y="151991"/>
                      <a:pt x="165598" y="227334"/>
                      <a:pt x="125974" y="227334"/>
                    </a:cubicBezTo>
                    <a:lnTo>
                      <a:pt x="9959" y="227334"/>
                    </a:lnTo>
                    <a:cubicBezTo>
                      <a:pt x="4702" y="227334"/>
                      <a:pt x="434" y="223070"/>
                      <a:pt x="434" y="217809"/>
                    </a:cubicBezTo>
                    <a:cubicBezTo>
                      <a:pt x="434" y="212548"/>
                      <a:pt x="4702" y="208284"/>
                      <a:pt x="9959" y="208284"/>
                    </a:cubicBezTo>
                    <a:lnTo>
                      <a:pt x="125974" y="208284"/>
                    </a:lnTo>
                    <a:cubicBezTo>
                      <a:pt x="150644" y="208284"/>
                      <a:pt x="202174" y="146657"/>
                      <a:pt x="223129" y="81316"/>
                    </a:cubicBezTo>
                    <a:cubicBezTo>
                      <a:pt x="225129" y="73538"/>
                      <a:pt x="226472" y="65603"/>
                      <a:pt x="227129" y="57598"/>
                    </a:cubicBezTo>
                    <a:cubicBezTo>
                      <a:pt x="229511" y="39120"/>
                      <a:pt x="231987" y="19498"/>
                      <a:pt x="247513" y="9973"/>
                    </a:cubicBezTo>
                    <a:cubicBezTo>
                      <a:pt x="257038" y="4068"/>
                      <a:pt x="279898" y="-5076"/>
                      <a:pt x="296662" y="3401"/>
                    </a:cubicBezTo>
                    <a:cubicBezTo>
                      <a:pt x="306758" y="8708"/>
                      <a:pt x="313016" y="19237"/>
                      <a:pt x="312854" y="30643"/>
                    </a:cubicBezTo>
                    <a:cubicBezTo>
                      <a:pt x="315664" y="74132"/>
                      <a:pt x="311940" y="117796"/>
                      <a:pt x="301805" y="160183"/>
                    </a:cubicBezTo>
                    <a:lnTo>
                      <a:pt x="413819" y="160183"/>
                    </a:lnTo>
                    <a:cubicBezTo>
                      <a:pt x="437651" y="160183"/>
                      <a:pt x="456968" y="179500"/>
                      <a:pt x="456968" y="203331"/>
                    </a:cubicBezTo>
                    <a:cubicBezTo>
                      <a:pt x="456968" y="216425"/>
                      <a:pt x="451053" y="228819"/>
                      <a:pt x="440870" y="237049"/>
                    </a:cubicBezTo>
                    <a:cubicBezTo>
                      <a:pt x="451053" y="245242"/>
                      <a:pt x="456968" y="257605"/>
                      <a:pt x="456968" y="270673"/>
                    </a:cubicBezTo>
                    <a:cubicBezTo>
                      <a:pt x="456939" y="286186"/>
                      <a:pt x="448576" y="300487"/>
                      <a:pt x="435060" y="308106"/>
                    </a:cubicBezTo>
                    <a:close/>
                  </a:path>
                </a:pathLst>
              </a:custGeom>
              <a:solidFill>
                <a:srgbClr val="001965"/>
              </a:solidFill>
              <a:ln w="9525" cap="flat">
                <a:noFill/>
                <a:prstDash val="solid"/>
                <a:miter/>
              </a:ln>
            </p:spPr>
            <p:txBody>
              <a:bodyPr rtlCol="0" anchor="ctr"/>
              <a:lstStyle/>
              <a:p>
                <a:endParaRPr lang="en-GB" dirty="0"/>
              </a:p>
            </p:txBody>
          </p:sp>
        </p:grpSp>
      </p:grpSp>
      <p:sp>
        <p:nvSpPr>
          <p:cNvPr id="9" name="Slide Number Placeholder 6">
            <a:extLst>
              <a:ext uri="{FF2B5EF4-FFF2-40B4-BE49-F238E27FC236}">
                <a16:creationId xmlns:a16="http://schemas.microsoft.com/office/drawing/2014/main" id="{08DFEC9E-268B-C5DA-428F-8F6351AF6D6D}"/>
              </a:ext>
            </a:extLst>
          </p:cNvPr>
          <p:cNvSpPr txBox="1">
            <a:spLocks/>
          </p:cNvSpPr>
          <p:nvPr/>
        </p:nvSpPr>
        <p:spPr>
          <a:xfrm>
            <a:off x="11739292" y="6633537"/>
            <a:ext cx="294545" cy="125850"/>
          </a:xfrm>
          <a:prstGeom prst="rect">
            <a:avLst/>
          </a:prstGeom>
        </p:spPr>
        <p:txBody>
          <a:bodyPr vert="horz" lIns="0" tIns="0" rIns="0" bIns="0" rtlCol="0" anchor="t"/>
          <a:lstStyle>
            <a:defPPr>
              <a:defRPr lang="en-US"/>
            </a:defPPr>
            <a:lvl1pPr marL="0" algn="l" defTabSz="914400" rtl="0" eaLnBrk="1" latinLnBrk="0" hangingPunct="1">
              <a:defRPr sz="700" kern="1200">
                <a:solidFill>
                  <a:schemeClr val="tx2"/>
                </a:solidFill>
                <a:latin typeface="+mn-lt"/>
                <a:ea typeface="Verdana" panose="020B0604030504040204"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3AA811B-2EBD-4900-905E-5BE206449611}" type="slidenum">
              <a:rPr lang="en-GB" smtClean="0"/>
              <a:pPr algn="r"/>
              <a:t>11</a:t>
            </a:fld>
            <a:endParaRPr lang="en-GB" dirty="0"/>
          </a:p>
        </p:txBody>
      </p:sp>
    </p:spTree>
    <p:extLst>
      <p:ext uri="{BB962C8B-B14F-4D97-AF65-F5344CB8AC3E}">
        <p14:creationId xmlns:p14="http://schemas.microsoft.com/office/powerpoint/2010/main" val="8346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p:txBody>
          <a:bodyPr/>
          <a:lstStyle/>
          <a:p>
            <a:r>
              <a:rPr lang="it-IT" dirty="0"/>
              <a:t>Grazie</a:t>
            </a:r>
          </a:p>
        </p:txBody>
      </p:sp>
    </p:spTree>
    <p:extLst>
      <p:ext uri="{BB962C8B-B14F-4D97-AF65-F5344CB8AC3E}">
        <p14:creationId xmlns:p14="http://schemas.microsoft.com/office/powerpoint/2010/main" val="17455455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ags/tag24.xml><?xml version="1.0" encoding="utf-8"?>
<p:tagLst xmlns:a="http://schemas.openxmlformats.org/drawingml/2006/main" xmlns:r="http://schemas.openxmlformats.org/officeDocument/2006/relationships" xmlns:p="http://schemas.openxmlformats.org/presentationml/2006/main">
  <p:tag name="[SUBGRID]" val="[SubGrid]"/>
</p:tagLst>
</file>

<file path=ppt/tags/tag25.xml><?xml version="1.0" encoding="utf-8"?>
<p:tagLst xmlns:a="http://schemas.openxmlformats.org/drawingml/2006/main" xmlns:r="http://schemas.openxmlformats.org/officeDocument/2006/relationships" xmlns:p="http://schemas.openxmlformats.org/presentationml/2006/main">
  <p:tag name="[SUBGRID]" val="[SubGrid]"/>
</p:tagLst>
</file>

<file path=ppt/tags/tag26.xml><?xml version="1.0" encoding="utf-8"?>
<p:tagLst xmlns:a="http://schemas.openxmlformats.org/drawingml/2006/main" xmlns:r="http://schemas.openxmlformats.org/officeDocument/2006/relationships" xmlns:p="http://schemas.openxmlformats.org/presentationml/2006/main">
  <p:tag name="[SUBGRID]" val="[SubGrid]"/>
</p:tagLst>
</file>

<file path=ppt/tags/tag27.xml><?xml version="1.0" encoding="utf-8"?>
<p:tagLst xmlns:a="http://schemas.openxmlformats.org/drawingml/2006/main" xmlns:r="http://schemas.openxmlformats.org/officeDocument/2006/relationships" xmlns:p="http://schemas.openxmlformats.org/presentationml/2006/main">
  <p:tag name="[SUBGRID]" val="[SubGrid]"/>
</p:tagLst>
</file>

<file path=ppt/tags/tag28.xml><?xml version="1.0" encoding="utf-8"?>
<p:tagLst xmlns:a="http://schemas.openxmlformats.org/drawingml/2006/main" xmlns:r="http://schemas.openxmlformats.org/officeDocument/2006/relationships" xmlns:p="http://schemas.openxmlformats.org/presentationml/2006/main">
  <p:tag name="[SUBGRID]" val="[SubGrid]"/>
</p:tagLst>
</file>

<file path=ppt/tags/tag29.xml><?xml version="1.0" encoding="utf-8"?>
<p:tagLst xmlns:a="http://schemas.openxmlformats.org/drawingml/2006/main" xmlns:r="http://schemas.openxmlformats.org/officeDocument/2006/relationships" xmlns:p="http://schemas.openxmlformats.org/presentationml/2006/main">
  <p:tag name="[SUBGRID]" val="[SubGrid]"/>
</p:tagLst>
</file>

<file path=ppt/tags/tag30.xml><?xml version="1.0" encoding="utf-8"?>
<p:tagLst xmlns:a="http://schemas.openxmlformats.org/drawingml/2006/main" xmlns:r="http://schemas.openxmlformats.org/officeDocument/2006/relationships" xmlns:p="http://schemas.openxmlformats.org/presentationml/2006/main">
  <p:tag name="[SUBGRID]" val="[SubGrid]"/>
</p:tagLst>
</file>

<file path=ppt/tags/tag31.xml><?xml version="1.0" encoding="utf-8"?>
<p:tagLst xmlns:a="http://schemas.openxmlformats.org/drawingml/2006/main" xmlns:r="http://schemas.openxmlformats.org/officeDocument/2006/relationships" xmlns:p="http://schemas.openxmlformats.org/presentationml/2006/main">
  <p:tag name="[SUBGRID]" val="[SubGrid]"/>
</p:tagLst>
</file>

<file path=ppt/tags/tag32.xml><?xml version="1.0" encoding="utf-8"?>
<p:tagLst xmlns:a="http://schemas.openxmlformats.org/drawingml/2006/main" xmlns:r="http://schemas.openxmlformats.org/officeDocument/2006/relationships" xmlns:p="http://schemas.openxmlformats.org/presentationml/2006/main">
  <p:tag name="[SUBGRID]" val="[SubGrid]"/>
</p:tagLst>
</file>

<file path=ppt/tags/tag33.xml><?xml version="1.0" encoding="utf-8"?>
<p:tagLst xmlns:a="http://schemas.openxmlformats.org/drawingml/2006/main" xmlns:r="http://schemas.openxmlformats.org/officeDocument/2006/relationships" xmlns:p="http://schemas.openxmlformats.org/presentationml/2006/main">
  <p:tag name="[SUBGRID]" val="[SubGrid]"/>
</p:tagLst>
</file>

<file path=ppt/tags/tag34.xml><?xml version="1.0" encoding="utf-8"?>
<p:tagLst xmlns:a="http://schemas.openxmlformats.org/drawingml/2006/main" xmlns:r="http://schemas.openxmlformats.org/officeDocument/2006/relationships" xmlns:p="http://schemas.openxmlformats.org/presentationml/2006/main">
  <p:tag name="[SUBGRID]" val="[SubGrid]"/>
</p:tagLst>
</file>

<file path=ppt/tags/tag35.xml><?xml version="1.0" encoding="utf-8"?>
<p:tagLst xmlns:a="http://schemas.openxmlformats.org/drawingml/2006/main" xmlns:r="http://schemas.openxmlformats.org/officeDocument/2006/relationships" xmlns:p="http://schemas.openxmlformats.org/presentationml/2006/main">
  <p:tag name="[SUBGRID]" val="[SubGrid]"/>
</p:tagLst>
</file>

<file path=ppt/tags/tag36.xml><?xml version="1.0" encoding="utf-8"?>
<p:tagLst xmlns:a="http://schemas.openxmlformats.org/drawingml/2006/main" xmlns:r="http://schemas.openxmlformats.org/officeDocument/2006/relationships" xmlns:p="http://schemas.openxmlformats.org/presentationml/2006/main">
  <p:tag name="[SUBGRID]" val="[SubGrid]"/>
</p:tagLst>
</file>

<file path=ppt/tags/tag37.xml><?xml version="1.0" encoding="utf-8"?>
<p:tagLst xmlns:a="http://schemas.openxmlformats.org/drawingml/2006/main" xmlns:r="http://schemas.openxmlformats.org/officeDocument/2006/relationships" xmlns:p="http://schemas.openxmlformats.org/presentationml/2006/main">
  <p:tag name="[SUBGRID]" val="[SubGrid]"/>
</p:tagLst>
</file>

<file path=ppt/tags/tag38.xml><?xml version="1.0" encoding="utf-8"?>
<p:tagLst xmlns:a="http://schemas.openxmlformats.org/drawingml/2006/main" xmlns:r="http://schemas.openxmlformats.org/officeDocument/2006/relationships" xmlns:p="http://schemas.openxmlformats.org/presentationml/2006/main">
  <p:tag name="[SUBGRID]" val="[SubGrid]"/>
</p:tagLst>
</file>

<file path=ppt/tags/tag39.xml><?xml version="1.0" encoding="utf-8"?>
<p:tagLst xmlns:a="http://schemas.openxmlformats.org/drawingml/2006/main" xmlns:r="http://schemas.openxmlformats.org/officeDocument/2006/relationships" xmlns:p="http://schemas.openxmlformats.org/presentationml/2006/main">
  <p:tag name="[SUBGRID]" val="[SubGrid]"/>
</p:tagLst>
</file>

<file path=ppt/tags/tag40.xml><?xml version="1.0" encoding="utf-8"?>
<p:tagLst xmlns:a="http://schemas.openxmlformats.org/drawingml/2006/main" xmlns:r="http://schemas.openxmlformats.org/officeDocument/2006/relationships" xmlns:p="http://schemas.openxmlformats.org/presentationml/2006/main">
  <p:tag name="[SUBGRID]" val="[SubGrid]"/>
</p:tagLst>
</file>

<file path=ppt/tags/tag41.xml><?xml version="1.0" encoding="utf-8"?>
<p:tagLst xmlns:a="http://schemas.openxmlformats.org/drawingml/2006/main" xmlns:r="http://schemas.openxmlformats.org/officeDocument/2006/relationships" xmlns:p="http://schemas.openxmlformats.org/presentationml/2006/main">
  <p:tag name="[SUBGRID]" val="[SubGrid]"/>
</p:tagLst>
</file>

<file path=ppt/tags/tag42.xml><?xml version="1.0" encoding="utf-8"?>
<p:tagLst xmlns:a="http://schemas.openxmlformats.org/drawingml/2006/main" xmlns:r="http://schemas.openxmlformats.org/officeDocument/2006/relationships" xmlns:p="http://schemas.openxmlformats.org/presentationml/2006/main">
  <p:tag name="[SUBGRID]" val="[SubGrid]"/>
</p:tagLst>
</file>

<file path=ppt/tags/tag43.xml><?xml version="1.0" encoding="utf-8"?>
<p:tagLst xmlns:a="http://schemas.openxmlformats.org/drawingml/2006/main" xmlns:r="http://schemas.openxmlformats.org/officeDocument/2006/relationships" xmlns:p="http://schemas.openxmlformats.org/presentationml/2006/main">
  <p:tag name="[SUBGRID]" val="[SubGrid]"/>
</p:tagLst>
</file>

<file path=ppt/tags/tag44.xml><?xml version="1.0" encoding="utf-8"?>
<p:tagLst xmlns:a="http://schemas.openxmlformats.org/drawingml/2006/main" xmlns:r="http://schemas.openxmlformats.org/officeDocument/2006/relationships" xmlns:p="http://schemas.openxmlformats.org/presentationml/2006/main">
  <p:tag name="[SUBGRID]" val="[SubGrid]"/>
</p:tagLst>
</file>

<file path=ppt/tags/tag45.xml><?xml version="1.0" encoding="utf-8"?>
<p:tagLst xmlns:a="http://schemas.openxmlformats.org/drawingml/2006/main" xmlns:r="http://schemas.openxmlformats.org/officeDocument/2006/relationships" xmlns:p="http://schemas.openxmlformats.org/presentationml/2006/main">
  <p:tag name="[SUBGRID]" val="[SubGrid]"/>
</p:tagLst>
</file>

<file path=ppt/tags/tag46.xml><?xml version="1.0" encoding="utf-8"?>
<p:tagLst xmlns:a="http://schemas.openxmlformats.org/drawingml/2006/main" xmlns:r="http://schemas.openxmlformats.org/officeDocument/2006/relationships" xmlns:p="http://schemas.openxmlformats.org/presentationml/2006/main">
  <p:tag name="[SUBGRID]" val="[SubGrid]"/>
</p:tagLst>
</file>

<file path=ppt/tags/tag47.xml><?xml version="1.0" encoding="utf-8"?>
<p:tagLst xmlns:a="http://schemas.openxmlformats.org/drawingml/2006/main" xmlns:r="http://schemas.openxmlformats.org/officeDocument/2006/relationships" xmlns:p="http://schemas.openxmlformats.org/presentationml/2006/main">
  <p:tag name="[SUBGRID]" val="[SubGrid]"/>
</p:tagLst>
</file>

<file path=ppt/tags/tag48.xml><?xml version="1.0" encoding="utf-8"?>
<p:tagLst xmlns:a="http://schemas.openxmlformats.org/drawingml/2006/main" xmlns:r="http://schemas.openxmlformats.org/officeDocument/2006/relationships" xmlns:p="http://schemas.openxmlformats.org/presentationml/2006/main">
  <p:tag name="[SUBGRID]" val="[SubGrid]"/>
</p:tagLst>
</file>

<file path=ppt/tags/tag49.xml><?xml version="1.0" encoding="utf-8"?>
<p:tagLst xmlns:a="http://schemas.openxmlformats.org/drawingml/2006/main" xmlns:r="http://schemas.openxmlformats.org/officeDocument/2006/relationships" xmlns:p="http://schemas.openxmlformats.org/presentationml/2006/main">
  <p:tag name="[SUBGRID]" val="[SubGrid]"/>
</p:tagLst>
</file>

<file path=ppt/tags/tag50.xml><?xml version="1.0" encoding="utf-8"?>
<p:tagLst xmlns:a="http://schemas.openxmlformats.org/drawingml/2006/main" xmlns:r="http://schemas.openxmlformats.org/officeDocument/2006/relationships" xmlns:p="http://schemas.openxmlformats.org/presentationml/2006/main">
  <p:tag name="[SUBGRID]" val="[SubGrid]"/>
</p:tagLst>
</file>

<file path=ppt/tags/tag51.xml><?xml version="1.0" encoding="utf-8"?>
<p:tagLst xmlns:a="http://schemas.openxmlformats.org/drawingml/2006/main" xmlns:r="http://schemas.openxmlformats.org/officeDocument/2006/relationships" xmlns:p="http://schemas.openxmlformats.org/presentationml/2006/main">
  <p:tag name="[SUBGRID]" val="[SubGrid]"/>
</p:tagLst>
</file>

<file path=ppt/tags/tag52.xml><?xml version="1.0" encoding="utf-8"?>
<p:tagLst xmlns:a="http://schemas.openxmlformats.org/drawingml/2006/main" xmlns:r="http://schemas.openxmlformats.org/officeDocument/2006/relationships" xmlns:p="http://schemas.openxmlformats.org/presentationml/2006/main">
  <p:tag name="[SUBGRID]" val="[SubGrid]"/>
</p:tagLst>
</file>

<file path=ppt/tags/tag53.xml><?xml version="1.0" encoding="utf-8"?>
<p:tagLst xmlns:a="http://schemas.openxmlformats.org/drawingml/2006/main" xmlns:r="http://schemas.openxmlformats.org/officeDocument/2006/relationships" xmlns:p="http://schemas.openxmlformats.org/presentationml/2006/main">
  <p:tag name="[SUBGRID]" val="[SubGrid]"/>
</p:tagLst>
</file>

<file path=ppt/tags/tag54.xml><?xml version="1.0" encoding="utf-8"?>
<p:tagLst xmlns:a="http://schemas.openxmlformats.org/drawingml/2006/main" xmlns:r="http://schemas.openxmlformats.org/officeDocument/2006/relationships" xmlns:p="http://schemas.openxmlformats.org/presentationml/2006/main">
  <p:tag name="[SUBGRID]" val="[SubGrid]"/>
</p:tagLst>
</file>

<file path=ppt/tags/tag55.xml><?xml version="1.0" encoding="utf-8"?>
<p:tagLst xmlns:a="http://schemas.openxmlformats.org/drawingml/2006/main" xmlns:r="http://schemas.openxmlformats.org/officeDocument/2006/relationships" xmlns:p="http://schemas.openxmlformats.org/presentationml/2006/main">
  <p:tag name="[SUBGRID]" val="[SubGrid]"/>
</p:tagLst>
</file>

<file path=ppt/tags/tag56.xml><?xml version="1.0" encoding="utf-8"?>
<p:tagLst xmlns:a="http://schemas.openxmlformats.org/drawingml/2006/main" xmlns:r="http://schemas.openxmlformats.org/officeDocument/2006/relationships" xmlns:p="http://schemas.openxmlformats.org/presentationml/2006/main">
  <p:tag name="[SUBGRID]" val="[SubGrid]"/>
</p:tagLst>
</file>

<file path=ppt/tags/tag57.xml><?xml version="1.0" encoding="utf-8"?>
<p:tagLst xmlns:a="http://schemas.openxmlformats.org/drawingml/2006/main" xmlns:r="http://schemas.openxmlformats.org/officeDocument/2006/relationships" xmlns:p="http://schemas.openxmlformats.org/presentationml/2006/main">
  <p:tag name="[SUBGRID]" val="[SubGrid]"/>
</p:tagLst>
</file>

<file path=ppt/tags/tag58.xml><?xml version="1.0" encoding="utf-8"?>
<p:tagLst xmlns:a="http://schemas.openxmlformats.org/drawingml/2006/main" xmlns:r="http://schemas.openxmlformats.org/officeDocument/2006/relationships" xmlns:p="http://schemas.openxmlformats.org/presentationml/2006/main">
  <p:tag name="[SUBGRID]" val="[SubGrid]"/>
</p:tagLst>
</file>

<file path=ppt/tags/tag59.xml><?xml version="1.0" encoding="utf-8"?>
<p:tagLst xmlns:a="http://schemas.openxmlformats.org/drawingml/2006/main" xmlns:r="http://schemas.openxmlformats.org/officeDocument/2006/relationships" xmlns:p="http://schemas.openxmlformats.org/presentationml/2006/main">
  <p:tag name="[SUBGRID]" val="[SubGrid]"/>
</p:tagLst>
</file>

<file path=ppt/tags/tag60.xml><?xml version="1.0" encoding="utf-8"?>
<p:tagLst xmlns:a="http://schemas.openxmlformats.org/drawingml/2006/main" xmlns:r="http://schemas.openxmlformats.org/officeDocument/2006/relationships" xmlns:p="http://schemas.openxmlformats.org/presentationml/2006/main">
  <p:tag name="[SUBGRID]" val="[SubGrid]"/>
</p:tagLst>
</file>

<file path=ppt/tags/tag61.xml><?xml version="1.0" encoding="utf-8"?>
<p:tagLst xmlns:a="http://schemas.openxmlformats.org/drawingml/2006/main" xmlns:r="http://schemas.openxmlformats.org/officeDocument/2006/relationships" xmlns:p="http://schemas.openxmlformats.org/presentationml/2006/main">
  <p:tag name="[SUBGRID]" val="[SubGrid]"/>
</p:tagLst>
</file>

<file path=ppt/tags/tag62.xml><?xml version="1.0" encoding="utf-8"?>
<p:tagLst xmlns:a="http://schemas.openxmlformats.org/drawingml/2006/main" xmlns:r="http://schemas.openxmlformats.org/officeDocument/2006/relationships" xmlns:p="http://schemas.openxmlformats.org/presentationml/2006/main">
  <p:tag name="[SUBGRID]" val="[SubGrid]"/>
</p:tagLst>
</file>

<file path=ppt/tags/tag63.xml><?xml version="1.0" encoding="utf-8"?>
<p:tagLst xmlns:a="http://schemas.openxmlformats.org/drawingml/2006/main" xmlns:r="http://schemas.openxmlformats.org/officeDocument/2006/relationships" xmlns:p="http://schemas.openxmlformats.org/presentationml/2006/main">
  <p:tag name="[SUBGRID]" val="[SubGrid]"/>
</p:tagLst>
</file>

<file path=ppt/tags/tag64.xml><?xml version="1.0" encoding="utf-8"?>
<p:tagLst xmlns:a="http://schemas.openxmlformats.org/drawingml/2006/main" xmlns:r="http://schemas.openxmlformats.org/officeDocument/2006/relationships" xmlns:p="http://schemas.openxmlformats.org/presentationml/2006/main">
  <p:tag name="[SUBGRID]" val="[SubGrid]"/>
</p:tagLst>
</file>

<file path=ppt/tags/tag65.xml><?xml version="1.0" encoding="utf-8"?>
<p:tagLst xmlns:a="http://schemas.openxmlformats.org/drawingml/2006/main" xmlns:r="http://schemas.openxmlformats.org/officeDocument/2006/relationships" xmlns:p="http://schemas.openxmlformats.org/presentationml/2006/main">
  <p:tag name="[SUBGRID]" val="[SubGrid]"/>
</p:tagLst>
</file>

<file path=ppt/tags/tag66.xml><?xml version="1.0" encoding="utf-8"?>
<p:tagLst xmlns:a="http://schemas.openxmlformats.org/drawingml/2006/main" xmlns:r="http://schemas.openxmlformats.org/officeDocument/2006/relationships" xmlns:p="http://schemas.openxmlformats.org/presentationml/2006/main">
  <p:tag name="[SUBGRID]" val="[SubGrid]"/>
</p:tagLst>
</file>

<file path=ppt/tags/tag67.xml><?xml version="1.0" encoding="utf-8"?>
<p:tagLst xmlns:a="http://schemas.openxmlformats.org/drawingml/2006/main" xmlns:r="http://schemas.openxmlformats.org/officeDocument/2006/relationships" xmlns:p="http://schemas.openxmlformats.org/presentationml/2006/main">
  <p:tag name="[SUBGRID]" val="[SubGrid]"/>
</p:tagLst>
</file>

<file path=ppt/tags/tag68.xml><?xml version="1.0" encoding="utf-8"?>
<p:tagLst xmlns:a="http://schemas.openxmlformats.org/drawingml/2006/main" xmlns:r="http://schemas.openxmlformats.org/officeDocument/2006/relationships" xmlns:p="http://schemas.openxmlformats.org/presentationml/2006/main">
  <p:tag name="[SUBGRID]" val="[SubGrid]"/>
</p:tagLst>
</file>

<file path=ppt/tags/tag69.xml><?xml version="1.0" encoding="utf-8"?>
<p:tagLst xmlns:a="http://schemas.openxmlformats.org/drawingml/2006/main" xmlns:r="http://schemas.openxmlformats.org/officeDocument/2006/relationships" xmlns:p="http://schemas.openxmlformats.org/presentationml/2006/main">
  <p:tag name="[SUBGRID]" val="[SubGrid]"/>
</p:tagLst>
</file>

<file path=ppt/tags/tag70.xml><?xml version="1.0" encoding="utf-8"?>
<p:tagLst xmlns:a="http://schemas.openxmlformats.org/drawingml/2006/main" xmlns:r="http://schemas.openxmlformats.org/officeDocument/2006/relationships" xmlns:p="http://schemas.openxmlformats.org/presentationml/2006/main">
  <p:tag name="[SUBGRID]" val="[SubGrid]"/>
</p:tagLst>
</file>

<file path=ppt/tags/tag71.xml><?xml version="1.0" encoding="utf-8"?>
<p:tagLst xmlns:a="http://schemas.openxmlformats.org/drawingml/2006/main" xmlns:r="http://schemas.openxmlformats.org/officeDocument/2006/relationships" xmlns:p="http://schemas.openxmlformats.org/presentationml/2006/main">
  <p:tag name="[SUBGRID]" val="[SubGrid]"/>
</p:tagLst>
</file>

<file path=ppt/tags/tag72.xml><?xml version="1.0" encoding="utf-8"?>
<p:tagLst xmlns:a="http://schemas.openxmlformats.org/drawingml/2006/main" xmlns:r="http://schemas.openxmlformats.org/officeDocument/2006/relationships" xmlns:p="http://schemas.openxmlformats.org/presentationml/2006/main">
  <p:tag name="[SUBGRID]" val="[SubGrid]"/>
</p:tagLst>
</file>

<file path=ppt/tags/tag73.xml><?xml version="1.0" encoding="utf-8"?>
<p:tagLst xmlns:a="http://schemas.openxmlformats.org/drawingml/2006/main" xmlns:r="http://schemas.openxmlformats.org/officeDocument/2006/relationships" xmlns:p="http://schemas.openxmlformats.org/presentationml/2006/main">
  <p:tag name="[SUBGRID]" val="[SubGrid]"/>
</p:tagLst>
</file>

<file path=ppt/tags/tag74.xml><?xml version="1.0" encoding="utf-8"?>
<p:tagLst xmlns:a="http://schemas.openxmlformats.org/drawingml/2006/main" xmlns:r="http://schemas.openxmlformats.org/officeDocument/2006/relationships" xmlns:p="http://schemas.openxmlformats.org/presentationml/2006/main">
  <p:tag name="[SUBGRID]" val="[SubGrid]"/>
</p:tagLst>
</file>

<file path=ppt/tags/tag75.xml><?xml version="1.0" encoding="utf-8"?>
<p:tagLst xmlns:a="http://schemas.openxmlformats.org/drawingml/2006/main" xmlns:r="http://schemas.openxmlformats.org/officeDocument/2006/relationships" xmlns:p="http://schemas.openxmlformats.org/presentationml/2006/main">
  <p:tag name="[SUBGRID]" val="[SubGrid]"/>
</p:tagLst>
</file>

<file path=ppt/tags/tag76.xml><?xml version="1.0" encoding="utf-8"?>
<p:tagLst xmlns:a="http://schemas.openxmlformats.org/drawingml/2006/main" xmlns:r="http://schemas.openxmlformats.org/officeDocument/2006/relationships" xmlns:p="http://schemas.openxmlformats.org/presentationml/2006/main">
  <p:tag name="[SUBGRID]" val="[SubGrid]"/>
</p:tagLst>
</file>

<file path=ppt/tags/tag77.xml><?xml version="1.0" encoding="utf-8"?>
<p:tagLst xmlns:a="http://schemas.openxmlformats.org/drawingml/2006/main" xmlns:r="http://schemas.openxmlformats.org/officeDocument/2006/relationships" xmlns:p="http://schemas.openxmlformats.org/presentationml/2006/main">
  <p:tag name="[SUBGRID]" val="[SubGrid]"/>
</p:tagLst>
</file>

<file path=ppt/tags/tag78.xml><?xml version="1.0" encoding="utf-8"?>
<p:tagLst xmlns:a="http://schemas.openxmlformats.org/drawingml/2006/main" xmlns:r="http://schemas.openxmlformats.org/officeDocument/2006/relationships" xmlns:p="http://schemas.openxmlformats.org/presentationml/2006/main">
  <p:tag name="[SUBGRID]" val="[SubGrid]"/>
</p:tagLst>
</file>

<file path=ppt/tags/tag79.xml><?xml version="1.0" encoding="utf-8"?>
<p:tagLst xmlns:a="http://schemas.openxmlformats.org/drawingml/2006/main" xmlns:r="http://schemas.openxmlformats.org/officeDocument/2006/relationships" xmlns:p="http://schemas.openxmlformats.org/presentationml/2006/main">
  <p:tag name="[SUBGRID]" val="[SubGrid]"/>
</p:tagLst>
</file>

<file path=ppt/tags/tag80.xml><?xml version="1.0" encoding="utf-8"?>
<p:tagLst xmlns:a="http://schemas.openxmlformats.org/drawingml/2006/main" xmlns:r="http://schemas.openxmlformats.org/officeDocument/2006/relationships" xmlns:p="http://schemas.openxmlformats.org/presentationml/2006/main">
  <p:tag name="[SUBGRID]" val="[SubGrid]"/>
</p:tagLst>
</file>

<file path=ppt/tags/tag81.xml><?xml version="1.0" encoding="utf-8"?>
<p:tagLst xmlns:a="http://schemas.openxmlformats.org/drawingml/2006/main" xmlns:r="http://schemas.openxmlformats.org/officeDocument/2006/relationships" xmlns:p="http://schemas.openxmlformats.org/presentationml/2006/main">
  <p:tag name="[SUBGRID]" val="[SubGrid]"/>
</p:tagLst>
</file>

<file path=ppt/tags/tag82.xml><?xml version="1.0" encoding="utf-8"?>
<p:tagLst xmlns:a="http://schemas.openxmlformats.org/drawingml/2006/main" xmlns:r="http://schemas.openxmlformats.org/officeDocument/2006/relationships" xmlns:p="http://schemas.openxmlformats.org/presentationml/2006/main">
  <p:tag name="[SUBGRID]" val="[SubGrid]"/>
</p:tagLst>
</file>

<file path=ppt/tags/tag83.xml><?xml version="1.0" encoding="utf-8"?>
<p:tagLst xmlns:a="http://schemas.openxmlformats.org/drawingml/2006/main" xmlns:r="http://schemas.openxmlformats.org/officeDocument/2006/relationships" xmlns:p="http://schemas.openxmlformats.org/presentationml/2006/main">
  <p:tag name="[SUBGRID]" val="[SubGrid]"/>
</p:tagLst>
</file>

<file path=ppt/tags/tag84.xml><?xml version="1.0" encoding="utf-8"?>
<p:tagLst xmlns:a="http://schemas.openxmlformats.org/drawingml/2006/main" xmlns:r="http://schemas.openxmlformats.org/officeDocument/2006/relationships" xmlns:p="http://schemas.openxmlformats.org/presentationml/2006/main">
  <p:tag name="[SUBGRID]" val="[SubGrid]"/>
</p:tagLst>
</file>

<file path=ppt/tags/tag85.xml><?xml version="1.0" encoding="utf-8"?>
<p:tagLst xmlns:a="http://schemas.openxmlformats.org/drawingml/2006/main" xmlns:r="http://schemas.openxmlformats.org/officeDocument/2006/relationships" xmlns:p="http://schemas.openxmlformats.org/presentationml/2006/main">
  <p:tag name="[SUBGRID]" val="[SubGrid]"/>
</p:tagLst>
</file>

<file path=ppt/tags/tag86.xml><?xml version="1.0" encoding="utf-8"?>
<p:tagLst xmlns:a="http://schemas.openxmlformats.org/drawingml/2006/main" xmlns:r="http://schemas.openxmlformats.org/officeDocument/2006/relationships" xmlns:p="http://schemas.openxmlformats.org/presentationml/2006/main">
  <p:tag name="[SUBGRID]" val="[SubGrid]"/>
</p:tagLst>
</file>

<file path=ppt/tags/tag87.xml><?xml version="1.0" encoding="utf-8"?>
<p:tagLst xmlns:a="http://schemas.openxmlformats.org/drawingml/2006/main" xmlns:r="http://schemas.openxmlformats.org/officeDocument/2006/relationships" xmlns:p="http://schemas.openxmlformats.org/presentationml/2006/main">
  <p:tag name="[SUBGRID]" val="[SubGrid]"/>
</p:tagLst>
</file>

<file path=ppt/tags/tag88.xml><?xml version="1.0" encoding="utf-8"?>
<p:tagLst xmlns:a="http://schemas.openxmlformats.org/drawingml/2006/main" xmlns:r="http://schemas.openxmlformats.org/officeDocument/2006/relationships" xmlns:p="http://schemas.openxmlformats.org/presentationml/2006/main">
  <p:tag name="[SUBGRID]" val="[SubGrid]"/>
</p:tagLst>
</file>

<file path=ppt/theme/theme1.xml><?xml version="1.0" encoding="utf-8"?>
<a:theme xmlns:a="http://schemas.openxmlformats.org/drawingml/2006/main" name="Novo Nordisk 16:9">
  <a:themeElements>
    <a:clrScheme name="NovoNordisk 2020">
      <a:dk1>
        <a:srgbClr val="000000"/>
      </a:dk1>
      <a:lt1>
        <a:srgbClr val="FFFFFF"/>
      </a:lt1>
      <a:dk2>
        <a:srgbClr val="001965"/>
      </a:dk2>
      <a:lt2>
        <a:srgbClr val="CCC5BD"/>
      </a:lt2>
      <a:accent1>
        <a:srgbClr val="001965"/>
      </a:accent1>
      <a:accent2>
        <a:srgbClr val="005AD2"/>
      </a:accent2>
      <a:accent3>
        <a:srgbClr val="2A918B"/>
      </a:accent3>
      <a:accent4>
        <a:srgbClr val="EEA7BF"/>
      </a:accent4>
      <a:accent5>
        <a:srgbClr val="3B97DE"/>
      </a:accent5>
      <a:accent6>
        <a:srgbClr val="939AA7"/>
      </a:accent6>
      <a:hlink>
        <a:srgbClr val="005AD2"/>
      </a:hlink>
      <a:folHlink>
        <a:srgbClr val="3B97DE"/>
      </a:folHlink>
    </a:clrScheme>
    <a:fontScheme name="Novo Nordisk 2020">
      <a:majorFont>
        <a:latin typeface="Apis For Office"/>
        <a:ea typeface=""/>
        <a:cs typeface=""/>
      </a:majorFont>
      <a:minorFont>
        <a:latin typeface="Apis For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lnSpc>
            <a:spcPct val="120000"/>
          </a:lnSpc>
          <a:defRPr sz="2000" dirty="0" err="1" smtClean="0">
            <a:solidFill>
              <a:schemeClr val="tx2"/>
            </a:solidFill>
          </a:defRPr>
        </a:defPPr>
      </a:lstStyle>
    </a:txDef>
  </a:objectDefaults>
  <a:extraClrSchemeLst/>
  <a:custClrLst>
    <a:custClr name="True Blue">
      <a:srgbClr val="001965"/>
    </a:custClr>
    <a:custClr name="Light Blue">
      <a:srgbClr val="3B97DE"/>
    </a:custClr>
    <a:custClr name="Sea Blue">
      <a:srgbClr val="005AD2"/>
    </a:custClr>
    <a:custClr name="Rose Pink">
      <a:srgbClr val="EEA7BF"/>
    </a:custClr>
    <a:custClr name="Ocean Green">
      <a:srgbClr val="2A918B"/>
    </a:custClr>
    <a:custClr name="Concrete Grey">
      <a:srgbClr val="939AA7"/>
    </a:custClr>
    <a:custClr name="Sand Grey">
      <a:srgbClr val="CCC5BD"/>
    </a:custClr>
    <a:custClr name="Color has no name">
      <a:srgbClr val="FFFFFF"/>
    </a:custClr>
    <a:custClr name="Color has no name">
      <a:srgbClr val="FFFFFF"/>
    </a:custClr>
    <a:custClr name="Color has no name">
      <a:srgbClr val="FFFFFF"/>
    </a:custClr>
    <a:custClr name="Color has no name">
      <a:srgbClr val="FFFFFF"/>
    </a:custClr>
    <a:custClr name="Light Blue 40%">
      <a:srgbClr val="B1D5F2"/>
    </a:custClr>
    <a:custClr name="Sea Blue 40%">
      <a:srgbClr val="99BDED"/>
    </a:custClr>
    <a:custClr name="Rose Pink 40%">
      <a:srgbClr val="F8DCE5"/>
    </a:custClr>
    <a:custClr name="Ocean Green 40%">
      <a:srgbClr val="AAD3D1"/>
    </a:custClr>
    <a:custClr name="Concrete Grey 40%">
      <a:srgbClr val="D4D7DC"/>
    </a:custClr>
    <a:custClr name="Sand Grey 40%">
      <a:srgbClr val="EBE8E5"/>
    </a:custClr>
    <a:custClr name="Color has no name">
      <a:srgbClr val="FFFFFF"/>
    </a:custClr>
    <a:custClr name="Color has no name">
      <a:srgbClr val="FFFFFF"/>
    </a:custClr>
    <a:custClr name="Color has no name">
      <a:srgbClr val="FFFFFF"/>
    </a:custClr>
    <a:custClr name="Color has no name">
      <a:srgbClr val="FFFFFF"/>
    </a:custClr>
    <a:custClr name="Light Blue 20%">
      <a:srgbClr val="D8EAF8"/>
    </a:custClr>
    <a:custClr name="Sea Blue 20%">
      <a:srgbClr val="CCDEF6"/>
    </a:custClr>
    <a:custClr name="Rose Pink 20%">
      <a:srgbClr val="FCEDF2"/>
    </a:custClr>
    <a:custClr name="Ocean Green 20%">
      <a:srgbClr val="D4E9E8"/>
    </a:custClr>
    <a:custClr name="Concrete Grey 20%">
      <a:srgbClr val="E9EBED"/>
    </a:custClr>
    <a:custClr name="Sand Grey 20%">
      <a:srgbClr val="F5F3F2"/>
    </a:custClr>
    <a:custClr name="Color has no name">
      <a:srgbClr val="FFFFFF"/>
    </a:custClr>
    <a:custClr name="Color has no name">
      <a:srgbClr val="FFFFFF"/>
    </a:custClr>
    <a:custClr name="Color has no name">
      <a:srgbClr val="FFFFFF"/>
    </a:custClr>
    <a:custClr name="Color has no name">
      <a:srgbClr val="FFFFFF"/>
    </a:custClr>
    <a:custClr name="Golden Sun">
      <a:srgbClr val="EAAB00"/>
    </a:custClr>
    <a:custClr name="Lava Red">
      <a:srgbClr val="E6553F"/>
    </a:custClr>
    <a:custClr name="Forest Green">
      <a:srgbClr val="3F9C35"/>
    </a:custClr>
  </a:custClrLst>
  <a:extLst>
    <a:ext uri="{05A4C25C-085E-4340-85A3-A5531E510DB2}">
      <thm15:themeFamily xmlns:thm15="http://schemas.microsoft.com/office/thememl/2012/main" name="NN Poster+ Slide Template" id="{F266602B-AE08-41EE-A46E-2EA4D0C8C22F}" vid="{9D1181AC-E067-4F77-BAFC-B53E2ADD1136}"/>
    </a:ext>
  </a:extLst>
</a:theme>
</file>

<file path=ppt/theme/theme2.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3.xml><?xml version="1.0" encoding="utf-8"?>
<a:theme xmlns:a="http://schemas.openxmlformats.org/drawingml/2006/main" name="Office-tema">
  <a:themeElements>
    <a:clrScheme name="NovoNordisk 2020">
      <a:dk1>
        <a:srgbClr val="000000"/>
      </a:dk1>
      <a:lt1>
        <a:srgbClr val="FFFFFF"/>
      </a:lt1>
      <a:dk2>
        <a:srgbClr val="001965"/>
      </a:dk2>
      <a:lt2>
        <a:srgbClr val="CCC5BD"/>
      </a:lt2>
      <a:accent1>
        <a:srgbClr val="001965"/>
      </a:accent1>
      <a:accent2>
        <a:srgbClr val="005AD2"/>
      </a:accent2>
      <a:accent3>
        <a:srgbClr val="2A918B"/>
      </a:accent3>
      <a:accent4>
        <a:srgbClr val="EEA7BF"/>
      </a:accent4>
      <a:accent5>
        <a:srgbClr val="3B97DE"/>
      </a:accent5>
      <a:accent6>
        <a:srgbClr val="939AA7"/>
      </a:accent6>
      <a:hlink>
        <a:srgbClr val="005AD2"/>
      </a:hlink>
      <a:folHlink>
        <a:srgbClr val="3B97DE"/>
      </a:folHlink>
    </a:clrScheme>
    <a:fontScheme name="NovoNordisk Noto">
      <a:majorFont>
        <a:latin typeface="Apis For Office"/>
        <a:ea typeface=""/>
        <a:cs typeface=""/>
      </a:majorFont>
      <a:minorFont>
        <a:latin typeface="Apis For Office"/>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True Blue">
      <a:srgbClr val="001965"/>
    </a:custClr>
    <a:custClr name="Light Blue">
      <a:srgbClr val="3B97DE"/>
    </a:custClr>
    <a:custClr name="Sea Blue">
      <a:srgbClr val="005AD2"/>
    </a:custClr>
    <a:custClr name="Rose Pink">
      <a:srgbClr val="EEA7BF"/>
    </a:custClr>
    <a:custClr name="Ocean Green">
      <a:srgbClr val="2A918B"/>
    </a:custClr>
    <a:custClr name="Concrete Grey">
      <a:srgbClr val="939AA7"/>
    </a:custClr>
    <a:custClr name="Sand Grey">
      <a:srgbClr val="CCC5BD"/>
    </a:custClr>
    <a:custClr name="Color has no name">
      <a:srgbClr val="FFFFFF"/>
    </a:custClr>
    <a:custClr name="Color has no name">
      <a:srgbClr val="FFFFFF"/>
    </a:custClr>
    <a:custClr name="Color has no name">
      <a:srgbClr val="FFFFFF"/>
    </a:custClr>
    <a:custClr name="Color has no name">
      <a:srgbClr val="FFFFFF"/>
    </a:custClr>
    <a:custClr name="Light Blue 40%">
      <a:srgbClr val="B1D5F2"/>
    </a:custClr>
    <a:custClr name="Sea Blue 40%">
      <a:srgbClr val="99BDED"/>
    </a:custClr>
    <a:custClr name="Rose Pink 40%">
      <a:srgbClr val="F8DCE5"/>
    </a:custClr>
    <a:custClr name="Ocean Green 40%">
      <a:srgbClr val="AAD3D1"/>
    </a:custClr>
    <a:custClr name="Concrete Grey 40%">
      <a:srgbClr val="D4D7DC"/>
    </a:custClr>
    <a:custClr name="Sand Grey 40%">
      <a:srgbClr val="EBE8E5"/>
    </a:custClr>
    <a:custClr name="Color has no name">
      <a:srgbClr val="FFFFFF"/>
    </a:custClr>
    <a:custClr name="Color has no name">
      <a:srgbClr val="FFFFFF"/>
    </a:custClr>
    <a:custClr name="Color has no name">
      <a:srgbClr val="FFFFFF"/>
    </a:custClr>
    <a:custClr name="Color has no name">
      <a:srgbClr val="FFFFFF"/>
    </a:custClr>
    <a:custClr name="Light Blue 20%">
      <a:srgbClr val="D8EAF8"/>
    </a:custClr>
    <a:custClr name="Sea Blue 20%">
      <a:srgbClr val="CCDEF6"/>
    </a:custClr>
    <a:custClr name="Rose Pink 20%">
      <a:srgbClr val="FCEDF2"/>
    </a:custClr>
    <a:custClr name="Ocean Green 20%">
      <a:srgbClr val="D4E9E8"/>
    </a:custClr>
    <a:custClr name="Concrete Grey 20%">
      <a:srgbClr val="E9EBED"/>
    </a:custClr>
    <a:custClr name="Sand Grey 20%">
      <a:srgbClr val="F5F3F2"/>
    </a:custClr>
    <a:custClr name="Color has no name">
      <a:srgbClr val="FFFFFF"/>
    </a:custClr>
    <a:custClr name="Color has no name">
      <a:srgbClr val="FFFFFF"/>
    </a:custClr>
    <a:custClr name="Color has no name">
      <a:srgbClr val="FFFFFF"/>
    </a:custClr>
    <a:custClr name="Color has no name">
      <a:srgbClr val="FFFFFF"/>
    </a:custClr>
    <a:custClr name="Golden Sun">
      <a:srgbClr val="EAAB00"/>
    </a:custClr>
    <a:custClr name="Lava Red">
      <a:srgbClr val="E6553F"/>
    </a:custClr>
    <a:custClr name="Forest Green">
      <a:srgbClr val="3F9C35"/>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NovoNordisk 2020">
      <a:dk1>
        <a:srgbClr val="000000"/>
      </a:dk1>
      <a:lt1>
        <a:srgbClr val="FFFFFF"/>
      </a:lt1>
      <a:dk2>
        <a:srgbClr val="001965"/>
      </a:dk2>
      <a:lt2>
        <a:srgbClr val="CCC5BD"/>
      </a:lt2>
      <a:accent1>
        <a:srgbClr val="001965"/>
      </a:accent1>
      <a:accent2>
        <a:srgbClr val="005AD2"/>
      </a:accent2>
      <a:accent3>
        <a:srgbClr val="2A918B"/>
      </a:accent3>
      <a:accent4>
        <a:srgbClr val="EEA7BF"/>
      </a:accent4>
      <a:accent5>
        <a:srgbClr val="3B97DE"/>
      </a:accent5>
      <a:accent6>
        <a:srgbClr val="939AA7"/>
      </a:accent6>
      <a:hlink>
        <a:srgbClr val="005AD2"/>
      </a:hlink>
      <a:folHlink>
        <a:srgbClr val="3B97DE"/>
      </a:folHlink>
    </a:clrScheme>
    <a:fontScheme name="NovoNordisk Noto">
      <a:majorFont>
        <a:latin typeface="Apis For Office"/>
        <a:ea typeface=""/>
        <a:cs typeface=""/>
      </a:majorFont>
      <a:minorFont>
        <a:latin typeface="Apis For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True Blue">
      <a:srgbClr val="001965"/>
    </a:custClr>
    <a:custClr name="Light Blue">
      <a:srgbClr val="3B97DE"/>
    </a:custClr>
    <a:custClr name="Sea Blue">
      <a:srgbClr val="005AD2"/>
    </a:custClr>
    <a:custClr name="Rose Pink">
      <a:srgbClr val="EEA7BF"/>
    </a:custClr>
    <a:custClr name="Ocean Green">
      <a:srgbClr val="2A918B"/>
    </a:custClr>
    <a:custClr name="Concrete Grey">
      <a:srgbClr val="939AA7"/>
    </a:custClr>
    <a:custClr name="Sand Grey">
      <a:srgbClr val="CCC5BD"/>
    </a:custClr>
    <a:custClr name="Color has no name">
      <a:srgbClr val="FFFFFF"/>
    </a:custClr>
    <a:custClr name="Color has no name">
      <a:srgbClr val="FFFFFF"/>
    </a:custClr>
    <a:custClr name="Color has no name">
      <a:srgbClr val="FFFFFF"/>
    </a:custClr>
    <a:custClr name="Color has no name">
      <a:srgbClr val="FFFFFF"/>
    </a:custClr>
    <a:custClr name="Light Blue 40%">
      <a:srgbClr val="B1D5F2"/>
    </a:custClr>
    <a:custClr name="Sea Blue 40%">
      <a:srgbClr val="99BDED"/>
    </a:custClr>
    <a:custClr name="Rose Pink 40%">
      <a:srgbClr val="F8DCE5"/>
    </a:custClr>
    <a:custClr name="Ocean Green 40%">
      <a:srgbClr val="AAD3D1"/>
    </a:custClr>
    <a:custClr name="Concrete Grey 40%">
      <a:srgbClr val="D4D7DC"/>
    </a:custClr>
    <a:custClr name="Sand Grey 40%">
      <a:srgbClr val="EBE8E5"/>
    </a:custClr>
    <a:custClr name="Color has no name">
      <a:srgbClr val="FFFFFF"/>
    </a:custClr>
    <a:custClr name="Color has no name">
      <a:srgbClr val="FFFFFF"/>
    </a:custClr>
    <a:custClr name="Color has no name">
      <a:srgbClr val="FFFFFF"/>
    </a:custClr>
    <a:custClr name="Color has no name">
      <a:srgbClr val="FFFFFF"/>
    </a:custClr>
    <a:custClr name="Light Blue 20%">
      <a:srgbClr val="D8EAF8"/>
    </a:custClr>
    <a:custClr name="Sea Blue 20%">
      <a:srgbClr val="CCDEF6"/>
    </a:custClr>
    <a:custClr name="Rose Pink 20%">
      <a:srgbClr val="FCEDF2"/>
    </a:custClr>
    <a:custClr name="Ocean Green 20%">
      <a:srgbClr val="D4E9E8"/>
    </a:custClr>
    <a:custClr name="Concrete Grey 20%">
      <a:srgbClr val="E9EBED"/>
    </a:custClr>
    <a:custClr name="Sand Grey 20%">
      <a:srgbClr val="F5F3F2"/>
    </a:custClr>
    <a:custClr name="Color has no name">
      <a:srgbClr val="FFFFFF"/>
    </a:custClr>
    <a:custClr name="Color has no name">
      <a:srgbClr val="FFFFFF"/>
    </a:custClr>
    <a:custClr name="Color has no name">
      <a:srgbClr val="FFFFFF"/>
    </a:custClr>
    <a:custClr name="Color has no name">
      <a:srgbClr val="FFFFFF"/>
    </a:custClr>
    <a:custClr name="Golden Sun">
      <a:srgbClr val="EAAB00"/>
    </a:custClr>
    <a:custClr name="Lava Red">
      <a:srgbClr val="E6553F"/>
    </a:custClr>
    <a:custClr name="Forest Green">
      <a:srgbClr val="3F9C35"/>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39ddc289-700b-4d69-9bf7-28456df01305" xsi:nil="true"/>
    <lcf76f155ced4ddcb4097134ff3c332f xmlns="73e5c266-3fee-405c-9076-eb013d40f00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TemplafyTemplateConfiguration><![CDATA[{"elementsMetadata":[],"transformationConfigurations":[],"templateName":"Novo Nordisk template 2020","templateDescription":"Create a new presentation","enableDocumentContentUpdater":true,"version":"1.1"}]]></TemplafyTemplateConfiguration>
</file>

<file path=customXml/item4.xml><?xml version="1.0" encoding="utf-8"?>
<TemplafyFormConfiguration><![CDATA[{"formFields":[{"dataSource":"P - Logo Choice","displayColumn":"logoUI","hideIfNoUserInteractionRequired":false,"distinct":true,"required":false,"autoSelectFirstOption":false,"type":"dropDown","name":"PLogoChoice","label":"Choose template version","helpTexts":{"prefix":"","postfix":""},"spacing":{},"fullyQualifiedName":"PLogoChoice"}],"formDataEntries":[]}]]></TemplafyFormConfiguration>
</file>

<file path=customXml/item5.xml><?xml version="1.0" encoding="utf-8"?>
<ct:contentTypeSchema xmlns:ct="http://schemas.microsoft.com/office/2006/metadata/contentType" xmlns:ma="http://schemas.microsoft.com/office/2006/metadata/properties/metaAttributes" ct:_="" ma:_="" ma:contentTypeName="Document" ma:contentTypeID="0x01010053E72B41C6AF634D96A05FE6A3EA97DA" ma:contentTypeVersion="14" ma:contentTypeDescription="Create a new document." ma:contentTypeScope="" ma:versionID="85c9008900a657dc7ba4cc7025f3475b">
  <xsd:schema xmlns:xsd="http://www.w3.org/2001/XMLSchema" xmlns:xs="http://www.w3.org/2001/XMLSchema" xmlns:p="http://schemas.microsoft.com/office/2006/metadata/properties" xmlns:ns1="http://schemas.microsoft.com/sharepoint/v3" xmlns:ns2="73e5c266-3fee-405c-9076-eb013d40f009" xmlns:ns3="39ddc289-700b-4d69-9bf7-28456df01305" targetNamespace="http://schemas.microsoft.com/office/2006/metadata/properties" ma:root="true" ma:fieldsID="b8e5fdb48f98db897158fe89a5539f68" ns1:_="" ns2:_="" ns3:_="">
    <xsd:import namespace="http://schemas.microsoft.com/sharepoint/v3"/>
    <xsd:import namespace="73e5c266-3fee-405c-9076-eb013d40f009"/>
    <xsd:import namespace="39ddc289-700b-4d69-9bf7-28456df0130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3e5c266-3fee-405c-9076-eb013d40f0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09db7ae-f210-430f-9df8-1b54465afd4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9ddc289-700b-4d69-9bf7-28456df0130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1af0e18-7198-4c0e-8239-8b957abae6e4}" ma:internalName="TaxCatchAll" ma:showField="CatchAllData" ma:web="39ddc289-700b-4d69-9bf7-28456df013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3E4B68-28CC-4FF7-87F7-9A746DFEA41F}">
  <ds:schemaRefs>
    <ds:schemaRef ds:uri="http://purl.org/dc/dcmitype/"/>
    <ds:schemaRef ds:uri="http://schemas.microsoft.com/sharepoint/v3"/>
    <ds:schemaRef ds:uri="0256d653-f31e-4e0e-8309-eadac25a8b8d"/>
    <ds:schemaRef ds:uri="http://purl.org/dc/elements/1.1/"/>
    <ds:schemaRef ds:uri="http://schemas.microsoft.com/office/2006/metadata/properties"/>
    <ds:schemaRef ds:uri="http://www.w3.org/XML/1998/namespace"/>
    <ds:schemaRef ds:uri="9f7e5aa1-6821-4ec5-a026-d5c68a996e63"/>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50029093-5aef-4e2b-89fe-191ca38589b0"/>
    <ds:schemaRef ds:uri="7f9c56cb-d15a-4551-840a-39c89227f738"/>
    <ds:schemaRef ds:uri="36cf5a92-03dc-418f-aa2c-c4d93aa5d9b4"/>
    <ds:schemaRef ds:uri="b6a9df98-733d-4228-8a4c-0e9667fd5af5"/>
    <ds:schemaRef ds:uri="e6ed69eb-1c64-4a76-ad48-1abc5491105e"/>
    <ds:schemaRef ds:uri="21cea206-2969-462a-80d1-e89ceec87ea9"/>
    <ds:schemaRef ds:uri="39ddc289-700b-4d69-9bf7-28456df01305"/>
    <ds:schemaRef ds:uri="73e5c266-3fee-405c-9076-eb013d40f009"/>
  </ds:schemaRefs>
</ds:datastoreItem>
</file>

<file path=customXml/itemProps2.xml><?xml version="1.0" encoding="utf-8"?>
<ds:datastoreItem xmlns:ds="http://schemas.openxmlformats.org/officeDocument/2006/customXml" ds:itemID="{24E72BE4-DDEA-44A7-B9F5-58F1CC418E26}">
  <ds:schemaRefs>
    <ds:schemaRef ds:uri="http://schemas.microsoft.com/sharepoint/v3/contenttype/forms"/>
  </ds:schemaRefs>
</ds:datastoreItem>
</file>

<file path=customXml/itemProps3.xml><?xml version="1.0" encoding="utf-8"?>
<ds:datastoreItem xmlns:ds="http://schemas.openxmlformats.org/officeDocument/2006/customXml" ds:itemID="{3EF6E6FF-A500-45E5-BC31-0E5BF6EC43E4}">
  <ds:schemaRefs/>
</ds:datastoreItem>
</file>

<file path=customXml/itemProps4.xml><?xml version="1.0" encoding="utf-8"?>
<ds:datastoreItem xmlns:ds="http://schemas.openxmlformats.org/officeDocument/2006/customXml" ds:itemID="{0EAE732B-3A91-411A-8C1A-6FA9E5457B7E}">
  <ds:schemaRefs/>
</ds:datastoreItem>
</file>

<file path=customXml/itemProps5.xml><?xml version="1.0" encoding="utf-8"?>
<ds:datastoreItem xmlns:ds="http://schemas.openxmlformats.org/officeDocument/2006/customXml" ds:itemID="{456531E8-1F77-4D4A-9EAF-05F3767A37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3e5c266-3fee-405c-9076-eb013d40f009"/>
    <ds:schemaRef ds:uri="39ddc289-700b-4d69-9bf7-28456df013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98f0765-0764-4153-ac9c-4713ff722c48}" enabled="0" method="" siteId="{b98f0765-0764-4153-ac9c-4713ff722c48}" removed="1"/>
  <clbl:label id="{f743b317-4758-44cb-8b65-8b43e4619766}" enabled="1" method="Standard" siteId="{fdfed7bd-9f6a-44a1-b694-6e39c468c150}" removed="0"/>
</clbl:labelList>
</file>

<file path=docProps/app.xml><?xml version="1.0" encoding="utf-8"?>
<Properties xmlns="http://schemas.openxmlformats.org/officeDocument/2006/extended-properties" xmlns:vt="http://schemas.openxmlformats.org/officeDocument/2006/docPropsVTypes">
  <Template>NN Poster+ Slide Template</Template>
  <TotalTime>7017</TotalTime>
  <Words>3234</Words>
  <Application>Microsoft Office PowerPoint</Application>
  <PresentationFormat>Widescreen</PresentationFormat>
  <Paragraphs>1018</Paragraphs>
  <Slides>12</Slides>
  <Notes>10</Notes>
  <HiddenSlides>0</HiddenSlides>
  <MMClips>0</MMClips>
  <ScaleCrop>false</ScaleCrop>
  <HeadingPairs>
    <vt:vector size="6" baseType="variant">
      <vt:variant>
        <vt:lpstr>Caratteri utilizzati</vt:lpstr>
      </vt:variant>
      <vt:variant>
        <vt:i4>6</vt:i4>
      </vt:variant>
      <vt:variant>
        <vt:lpstr>Tema</vt:lpstr>
      </vt:variant>
      <vt:variant>
        <vt:i4>2</vt:i4>
      </vt:variant>
      <vt:variant>
        <vt:lpstr>Titoli diapositive</vt:lpstr>
      </vt:variant>
      <vt:variant>
        <vt:i4>12</vt:i4>
      </vt:variant>
    </vt:vector>
  </HeadingPairs>
  <TitlesOfParts>
    <vt:vector size="20" baseType="lpstr">
      <vt:lpstr>Roboto</vt:lpstr>
      <vt:lpstr>Wingdings</vt:lpstr>
      <vt:lpstr>Apis For Office</vt:lpstr>
      <vt:lpstr>Verdana</vt:lpstr>
      <vt:lpstr>Calibri</vt:lpstr>
      <vt:lpstr>Arial</vt:lpstr>
      <vt:lpstr>Novo Nordisk 16:9</vt:lpstr>
      <vt:lpstr>RetrospectVTI</vt:lpstr>
      <vt:lpstr>Early responders to semaglutide 7.2 mg: A post hoc analysis of the STEP UP trial in adults with obesity</vt:lpstr>
      <vt:lpstr>Introduction</vt:lpstr>
      <vt:lpstr>STEP UP trial design1 Phase 3b randomised, double-blind, placebo- and active-controlled, multinational trial (NCT05646706)</vt:lpstr>
      <vt:lpstr>Methods</vt:lpstr>
      <vt:lpstr>Baseline demographics</vt:lpstr>
      <vt:lpstr>Baseline clinical characteristics</vt:lpstr>
      <vt:lpstr>Change (%) in body weight from baseline to week 72 for early responders and responders</vt:lpstr>
      <vt:lpstr>Change (kg) in body weight from baseline to week 72 for early responders and responders</vt:lpstr>
      <vt:lpstr>Overview of AEs</vt:lpstr>
      <vt:lpstr>Most common AEs</vt:lpstr>
      <vt:lpstr>Conclusions</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FNCS (Francesca Consolaro)</dc:creator>
  <cp:lastModifiedBy>RCQM (Carla Maccora)</cp:lastModifiedBy>
  <cp:revision>7</cp:revision>
  <cp:lastPrinted>2025-11-03T15:36:12Z</cp:lastPrinted>
  <dcterms:created xsi:type="dcterms:W3CDTF">2024-05-20T16:23:07Z</dcterms:created>
  <dcterms:modified xsi:type="dcterms:W3CDTF">2026-09-10T08:27:41Z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SD_AgendaDefinition Agenda Layout-0">
    <vt:lpwstr>{"AgendaLayoutName":"Agenda Layout","StartLeft":96.31992,"StartTop":52.0,"MaxAgendaPointLength":250.0,"MaxAgendaPointNumber":10,"Width":192.739059,"SubtitleBreadCrumbsEnabled":true,"SectionHeader":{"StartTop":25.5117321,"StartLeft":404.409454,"Width":50.</vt:lpwstr>
  </property>
  <property fmtid="{D5CDD505-2E9C-101B-9397-08002B2CF9AE}" pid="4" name="SD_AgendaDefinition Agenda Layout-1">
    <vt:lpwstr>6145668,"PaddingLeft":0.0,"PaddingTop":0.0,"PaddingRight":0.0,"PaddingBottom":0.0,"MarginTop":0.0,"FontName":"Apis For Office","FontSize":7.0,"FontColor":"0, 101, 25, 0","FontBold":false,"BackgroundColor":"1, 255, 255, 255","HorizontalTextAlignment":0,"V</vt:lpwstr>
  </property>
  <property fmtid="{D5CDD505-2E9C-101B-9397-08002B2CF9AE}" pid="5" name="SD_AgendaDefinition Agenda Layout-2">
    <vt:lpwstr>erticalTextAlignment":0,"TextCasing":2,"TopAnchoredShapes":null,"BottomAnchoredShapes":null,"DesignShapes":null,"Height":25.51181,"TextWrap":false,"ResizeToFit":0},"ActiveAgendaSlideNumber":{"NumberFormat":"0","StartTop":52.0,"StartLeft":51.0,"Width":56.</vt:lpwstr>
  </property>
  <property fmtid="{D5CDD505-2E9C-101B-9397-08002B2CF9AE}" pid="6" name="SD_AgendaDefinition Agenda Layout-3">
    <vt:lpwstr>37496,"PaddingLeft":0.0,"PaddingTop":0.0,"PaddingRight":0.0,"PaddingBottom":0.0,"MarginTop":0.0,"FontName":"Apis For Office","FontSize":24.0,"FontColor":"0, 101, 25, 0","FontBold":true,"BackgroundColor":"1, 255, 255, 255","HorizontalTextAlignment":0,"Ver</vt:lpwstr>
  </property>
  <property fmtid="{D5CDD505-2E9C-101B-9397-08002B2CF9AE}" pid="7" name="SD_AgendaDefinition Agenda Layout-4">
    <vt:lpwstr>ticalTextAlignment":1,"TextCasing":0,"TopAnchoredShapes":null,"BottomAnchoredShapes":null,"DesignShapes":null,"Height":24.23441,"TextWrap":true,"ResizeToFit":0},"InactiveAgendaSlideNumber":{"NumberFormat":"0","StartTop":128.0,"StartLeft":51.0,"Width":44.</vt:lpwstr>
  </property>
  <property fmtid="{D5CDD505-2E9C-101B-9397-08002B2CF9AE}" pid="8" name="SD_AgendaDefinition Agenda Layout-5">
    <vt:lpwstr>94488,"PaddingLeft":0.0,"PaddingTop":0.0,"PaddingRight":0.0,"PaddingBottom":0.0,"MarginTop":0.0,"FontName":"Apis For Office","FontSize":24.0,"FontColor":"0, 101, 25, 0","FontBold":true,"BackgroundColor":"1, 255, 255, 255","HorizontalTextAlignment":0,"Ver</vt:lpwstr>
  </property>
  <property fmtid="{D5CDD505-2E9C-101B-9397-08002B2CF9AE}" pid="9" name="SD_AgendaDefinition Agenda Layout-6">
    <vt:lpwstr>ticalTextAlignment":1,"TextCasing":0,"TopAnchoredShapes":null,"BottomAnchoredShapes":null,"DesignShapes":null,"Height":24.23441,"TextWrap":false,"ResizeToFit":0},"ActiveAgendaSlideIndex":null,"InactiveAgendaSlideIndex":null,"ActiveSectionStyle":{"Padding</vt:lpwstr>
  </property>
  <property fmtid="{D5CDD505-2E9C-101B-9397-08002B2CF9AE}" pid="10" name="SD_AgendaDefinition Agenda Layout-7">
    <vt:lpwstr>Left":0.0,"PaddingTop":0.0,"PaddingRight":0.0,"PaddingBottom":0.0,"MarginTop":14.0,"FontName":"Apis For Office","FontSize":24.0,"FontColor":"0, 101, 25, 0","FontBold":false,"BackgroundColor":"1, 255, 255, 255","HorizontalTextAlignment":0,"VerticalTextAli</vt:lpwstr>
  </property>
  <property fmtid="{D5CDD505-2E9C-101B-9397-08002B2CF9AE}" pid="11" name="SD_AgendaDefinition Agenda Layout-8">
    <vt:lpwstr>gnment":1,"TextCasing":2,"TopAnchoredShapes":[],"BottomAnchoredShapes":[],"DesignShapes":null,"Height":24.23441,"TextWrap":false,"ResizeToFit":0},"InactiveSectionStyle":{"PaddingLeft":0.0,"PaddingTop":0.0,"PaddingRight":0.0,"PaddingBottom":0.0,"MarginTop</vt:lpwstr>
  </property>
  <property fmtid="{D5CDD505-2E9C-101B-9397-08002B2CF9AE}" pid="12" name="SD_AgendaDefinition Agenda Layout-9">
    <vt:lpwstr>":14.0,"FontName":"Apis For Office","FontSize":24.0,"FontColor":"0, 101, 25, 0","FontBold":false,"BackgroundColor":"1, 255, 255, 255","HorizontalTextAlignment":0,"VerticalTextAlignment":1,"TextCasing":2,"TopAnchoredShapes":[],"BottomAnchoredShapes":[],"D</vt:lpwstr>
  </property>
  <property fmtid="{D5CDD505-2E9C-101B-9397-08002B2CF9AE}" pid="13" name="SD_AgendaDefinition Agenda Layout-10">
    <vt:lpwstr>esignShapes":null,"Height":24.23441,"TextWrap":false,"ResizeToFit":0},"ActiveSubtitleStyle":null,"InactiveSubtitleStyle":null,"ShadowProperties":null,"ActiveSubtitleAgendaSlideIndex":null,"InactiveSubtitleAgendaSlideIndex":null,"ActiveSubtitleAgendaSlide</vt:lpwstr>
  </property>
  <property fmtid="{D5CDD505-2E9C-101B-9397-08002B2CF9AE}" pid="14" name="SD_AgendaDefinition Agenda Layout-11">
    <vt:lpwstr>Number":null,"InactiveSubtitleAgendaSlideNumber":null,"RectangleShapeType":null}</vt:lpwstr>
  </property>
  <property fmtid="{D5CDD505-2E9C-101B-9397-08002B2CF9AE}" pid="15" name="SD_AgendaDefinition Agenda Layout">
    <vt:lpwstr>@!@12@!@</vt:lpwstr>
  </property>
  <property fmtid="{D5CDD505-2E9C-101B-9397-08002B2CF9AE}" pid="16" name="TemplafyTimeStamp">
    <vt:lpwstr>2020-09-09T07:11:58.6818162Z</vt:lpwstr>
  </property>
  <property fmtid="{D5CDD505-2E9C-101B-9397-08002B2CF9AE}" pid="17" name="ContentTypeId">
    <vt:lpwstr>0x01010053E72B41C6AF634D96A05FE6A3EA97DA</vt:lpwstr>
  </property>
  <property fmtid="{D5CDD505-2E9C-101B-9397-08002B2CF9AE}" pid="18" name="Order">
    <vt:r8>114800</vt:r8>
  </property>
  <property fmtid="{D5CDD505-2E9C-101B-9397-08002B2CF9AE}" pid="19" name="xd_Signature">
    <vt:bool>false</vt:bool>
  </property>
  <property fmtid="{D5CDD505-2E9C-101B-9397-08002B2CF9AE}" pid="20" name="xd_ProgID">
    <vt:lpwstr/>
  </property>
  <property fmtid="{D5CDD505-2E9C-101B-9397-08002B2CF9AE}" pid="21" name="ComplianceAssetId">
    <vt:lpwstr/>
  </property>
  <property fmtid="{D5CDD505-2E9C-101B-9397-08002B2CF9AE}" pid="22" name="TemplateUrl">
    <vt:lpwstr/>
  </property>
  <property fmtid="{D5CDD505-2E9C-101B-9397-08002B2CF9AE}" pid="23" name="_ExtendedDescription">
    <vt:lpwstr/>
  </property>
  <property fmtid="{D5CDD505-2E9C-101B-9397-08002B2CF9AE}" pid="24" name="TriggerFlowInfo">
    <vt:lpwstr/>
  </property>
  <property fmtid="{D5CDD505-2E9C-101B-9397-08002B2CF9AE}" pid="25" name="MediaServiceImageTags">
    <vt:lpwstr/>
  </property>
</Properties>
</file>